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92" r:id="rId2"/>
    <p:sldId id="2432" r:id="rId3"/>
    <p:sldId id="2507" r:id="rId4"/>
    <p:sldId id="2473" r:id="rId5"/>
    <p:sldId id="2435" r:id="rId6"/>
    <p:sldId id="2503" r:id="rId7"/>
    <p:sldId id="2493" r:id="rId8"/>
    <p:sldId id="2494" r:id="rId9"/>
    <p:sldId id="2506" r:id="rId10"/>
    <p:sldId id="2511" r:id="rId11"/>
    <p:sldId id="2510" r:id="rId12"/>
    <p:sldId id="2443" r:id="rId13"/>
    <p:sldId id="1658" r:id="rId14"/>
    <p:sldId id="1632" r:id="rId15"/>
    <p:sldId id="2418" r:id="rId16"/>
    <p:sldId id="2437" r:id="rId17"/>
    <p:sldId id="2505" r:id="rId18"/>
    <p:sldId id="2509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913A3A"/>
    <a:srgbClr val="A84644"/>
    <a:srgbClr val="B34B48"/>
    <a:srgbClr val="000040"/>
    <a:srgbClr val="00008E"/>
    <a:srgbClr val="1B1B6F"/>
    <a:srgbClr val="1F1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B9DFC7-8F81-413E-B54F-FFE8F497AEE3}" v="11" dt="2023-02-27T22:15:06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897" y="3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re, Christopher" userId="951fa2de-b7d6-4cc7-82d9-fdf70c1aced4" providerId="ADAL" clId="{A3397336-6458-42A2-989E-027981CDB48E}"/>
    <pc:docChg chg="custSel addSld modSld sldOrd">
      <pc:chgData name="Shore, Christopher" userId="951fa2de-b7d6-4cc7-82d9-fdf70c1aced4" providerId="ADAL" clId="{A3397336-6458-42A2-989E-027981CDB48E}" dt="2023-02-23T02:31:47.194" v="79" actId="478"/>
      <pc:docMkLst>
        <pc:docMk/>
      </pc:docMkLst>
      <pc:sldChg chg="modSp mod">
        <pc:chgData name="Shore, Christopher" userId="951fa2de-b7d6-4cc7-82d9-fdf70c1aced4" providerId="ADAL" clId="{A3397336-6458-42A2-989E-027981CDB48E}" dt="2023-02-23T02:27:58.535" v="0" actId="20577"/>
        <pc:sldMkLst>
          <pc:docMk/>
          <pc:sldMk cId="1910183245" sldId="574"/>
        </pc:sldMkLst>
        <pc:spChg chg="mod">
          <ac:chgData name="Shore, Christopher" userId="951fa2de-b7d6-4cc7-82d9-fdf70c1aced4" providerId="ADAL" clId="{A3397336-6458-42A2-989E-027981CDB48E}" dt="2023-02-23T02:27:58.535" v="0" actId="20577"/>
          <ac:spMkLst>
            <pc:docMk/>
            <pc:sldMk cId="1910183245" sldId="574"/>
            <ac:spMk id="9" creationId="{62947BAE-537B-4883-ACBE-B6722346AB74}"/>
          </ac:spMkLst>
        </pc:spChg>
      </pc:sldChg>
      <pc:sldChg chg="modSp mod">
        <pc:chgData name="Shore, Christopher" userId="951fa2de-b7d6-4cc7-82d9-fdf70c1aced4" providerId="ADAL" clId="{A3397336-6458-42A2-989E-027981CDB48E}" dt="2023-02-23T02:29:48.707" v="13" actId="688"/>
        <pc:sldMkLst>
          <pc:docMk/>
          <pc:sldMk cId="1474860453" sldId="1596"/>
        </pc:sldMkLst>
        <pc:picChg chg="mod">
          <ac:chgData name="Shore, Christopher" userId="951fa2de-b7d6-4cc7-82d9-fdf70c1aced4" providerId="ADAL" clId="{A3397336-6458-42A2-989E-027981CDB48E}" dt="2023-02-23T02:29:48.707" v="13" actId="688"/>
          <ac:picMkLst>
            <pc:docMk/>
            <pc:sldMk cId="1474860453" sldId="1596"/>
            <ac:picMk id="3" creationId="{3575554E-814C-C5A2-189E-038CE1621EC3}"/>
          </ac:picMkLst>
        </pc:picChg>
      </pc:sldChg>
      <pc:sldChg chg="modSp mod">
        <pc:chgData name="Shore, Christopher" userId="951fa2de-b7d6-4cc7-82d9-fdf70c1aced4" providerId="ADAL" clId="{A3397336-6458-42A2-989E-027981CDB48E}" dt="2023-02-23T02:29:26.665" v="10" actId="688"/>
        <pc:sldMkLst>
          <pc:docMk/>
          <pc:sldMk cId="1479658681" sldId="1598"/>
        </pc:sldMkLst>
        <pc:picChg chg="mod">
          <ac:chgData name="Shore, Christopher" userId="951fa2de-b7d6-4cc7-82d9-fdf70c1aced4" providerId="ADAL" clId="{A3397336-6458-42A2-989E-027981CDB48E}" dt="2023-02-23T02:29:26.665" v="10" actId="688"/>
          <ac:picMkLst>
            <pc:docMk/>
            <pc:sldMk cId="1479658681" sldId="1598"/>
            <ac:picMk id="6" creationId="{12B325B8-142B-EB50-EC6F-200A24B65480}"/>
          </ac:picMkLst>
        </pc:picChg>
      </pc:sldChg>
      <pc:sldChg chg="modSp mod">
        <pc:chgData name="Shore, Christopher" userId="951fa2de-b7d6-4cc7-82d9-fdf70c1aced4" providerId="ADAL" clId="{A3397336-6458-42A2-989E-027981CDB48E}" dt="2023-02-23T02:28:16.037" v="1" actId="20577"/>
        <pc:sldMkLst>
          <pc:docMk/>
          <pc:sldMk cId="851316960" sldId="1609"/>
        </pc:sldMkLst>
        <pc:spChg chg="mod">
          <ac:chgData name="Shore, Christopher" userId="951fa2de-b7d6-4cc7-82d9-fdf70c1aced4" providerId="ADAL" clId="{A3397336-6458-42A2-989E-027981CDB48E}" dt="2023-02-23T02:28:16.037" v="1" actId="20577"/>
          <ac:spMkLst>
            <pc:docMk/>
            <pc:sldMk cId="851316960" sldId="1609"/>
            <ac:spMk id="20" creationId="{DBE09966-E2C3-4A9B-ACF0-DB07CCF5AEF8}"/>
          </ac:spMkLst>
        </pc:spChg>
      </pc:sldChg>
      <pc:sldChg chg="modSp mod">
        <pc:chgData name="Shore, Christopher" userId="951fa2de-b7d6-4cc7-82d9-fdf70c1aced4" providerId="ADAL" clId="{A3397336-6458-42A2-989E-027981CDB48E}" dt="2023-02-23T02:28:47.564" v="4" actId="688"/>
        <pc:sldMkLst>
          <pc:docMk/>
          <pc:sldMk cId="1287774193" sldId="1626"/>
        </pc:sldMkLst>
        <pc:picChg chg="mod">
          <ac:chgData name="Shore, Christopher" userId="951fa2de-b7d6-4cc7-82d9-fdf70c1aced4" providerId="ADAL" clId="{A3397336-6458-42A2-989E-027981CDB48E}" dt="2023-02-23T02:28:47.564" v="4" actId="688"/>
          <ac:picMkLst>
            <pc:docMk/>
            <pc:sldMk cId="1287774193" sldId="1626"/>
            <ac:picMk id="4" creationId="{A52B62D4-517F-D4A3-5867-3C06E8E49B78}"/>
          </ac:picMkLst>
        </pc:picChg>
      </pc:sldChg>
      <pc:sldChg chg="ord">
        <pc:chgData name="Shore, Christopher" userId="951fa2de-b7d6-4cc7-82d9-fdf70c1aced4" providerId="ADAL" clId="{A3397336-6458-42A2-989E-027981CDB48E}" dt="2023-02-23T02:30:13.826" v="22"/>
        <pc:sldMkLst>
          <pc:docMk/>
          <pc:sldMk cId="3649163136" sldId="1634"/>
        </pc:sldMkLst>
      </pc:sldChg>
      <pc:sldChg chg="modSp mod">
        <pc:chgData name="Shore, Christopher" userId="951fa2de-b7d6-4cc7-82d9-fdf70c1aced4" providerId="ADAL" clId="{A3397336-6458-42A2-989E-027981CDB48E}" dt="2023-02-23T02:29:00.093" v="6" actId="688"/>
        <pc:sldMkLst>
          <pc:docMk/>
          <pc:sldMk cId="2674770190" sldId="1636"/>
        </pc:sldMkLst>
        <pc:picChg chg="mod">
          <ac:chgData name="Shore, Christopher" userId="951fa2de-b7d6-4cc7-82d9-fdf70c1aced4" providerId="ADAL" clId="{A3397336-6458-42A2-989E-027981CDB48E}" dt="2023-02-23T02:29:00.093" v="6" actId="688"/>
          <ac:picMkLst>
            <pc:docMk/>
            <pc:sldMk cId="2674770190" sldId="1636"/>
            <ac:picMk id="4" creationId="{11FDF5C5-B8F3-B40B-2E56-A0577311A875}"/>
          </ac:picMkLst>
        </pc:picChg>
      </pc:sldChg>
      <pc:sldChg chg="modSp mod">
        <pc:chgData name="Shore, Christopher" userId="951fa2de-b7d6-4cc7-82d9-fdf70c1aced4" providerId="ADAL" clId="{A3397336-6458-42A2-989E-027981CDB48E}" dt="2023-02-23T02:29:06.617" v="7" actId="688"/>
        <pc:sldMkLst>
          <pc:docMk/>
          <pc:sldMk cId="3444703519" sldId="1637"/>
        </pc:sldMkLst>
        <pc:picChg chg="mod">
          <ac:chgData name="Shore, Christopher" userId="951fa2de-b7d6-4cc7-82d9-fdf70c1aced4" providerId="ADAL" clId="{A3397336-6458-42A2-989E-027981CDB48E}" dt="2023-02-23T02:29:06.617" v="7" actId="688"/>
          <ac:picMkLst>
            <pc:docMk/>
            <pc:sldMk cId="3444703519" sldId="1637"/>
            <ac:picMk id="3" creationId="{1799D6B5-453C-FE45-BCCE-EA1219FD91DB}"/>
          </ac:picMkLst>
        </pc:picChg>
      </pc:sldChg>
      <pc:sldChg chg="modSp mod">
        <pc:chgData name="Shore, Christopher" userId="951fa2de-b7d6-4cc7-82d9-fdf70c1aced4" providerId="ADAL" clId="{A3397336-6458-42A2-989E-027981CDB48E}" dt="2023-02-23T02:29:22.545" v="9" actId="688"/>
        <pc:sldMkLst>
          <pc:docMk/>
          <pc:sldMk cId="4245954857" sldId="1638"/>
        </pc:sldMkLst>
        <pc:picChg chg="mod">
          <ac:chgData name="Shore, Christopher" userId="951fa2de-b7d6-4cc7-82d9-fdf70c1aced4" providerId="ADAL" clId="{A3397336-6458-42A2-989E-027981CDB48E}" dt="2023-02-23T02:29:22.545" v="9" actId="688"/>
          <ac:picMkLst>
            <pc:docMk/>
            <pc:sldMk cId="4245954857" sldId="1638"/>
            <ac:picMk id="2" creationId="{B533D209-EA99-FF5E-3E28-4869C079AEE5}"/>
          </ac:picMkLst>
        </pc:picChg>
      </pc:sldChg>
      <pc:sldChg chg="modSp mod">
        <pc:chgData name="Shore, Christopher" userId="951fa2de-b7d6-4cc7-82d9-fdf70c1aced4" providerId="ADAL" clId="{A3397336-6458-42A2-989E-027981CDB48E}" dt="2023-02-23T02:29:38.221" v="11" actId="688"/>
        <pc:sldMkLst>
          <pc:docMk/>
          <pc:sldMk cId="2193755035" sldId="1639"/>
        </pc:sldMkLst>
        <pc:picChg chg="mod">
          <ac:chgData name="Shore, Christopher" userId="951fa2de-b7d6-4cc7-82d9-fdf70c1aced4" providerId="ADAL" clId="{A3397336-6458-42A2-989E-027981CDB48E}" dt="2023-02-23T02:29:38.221" v="11" actId="688"/>
          <ac:picMkLst>
            <pc:docMk/>
            <pc:sldMk cId="2193755035" sldId="1639"/>
            <ac:picMk id="7" creationId="{528E0913-587F-97F1-3A07-6333846E1692}"/>
          </ac:picMkLst>
        </pc:picChg>
      </pc:sldChg>
      <pc:sldChg chg="modSp mod">
        <pc:chgData name="Shore, Christopher" userId="951fa2de-b7d6-4cc7-82d9-fdf70c1aced4" providerId="ADAL" clId="{A3397336-6458-42A2-989E-027981CDB48E}" dt="2023-02-23T02:29:11.051" v="8" actId="688"/>
        <pc:sldMkLst>
          <pc:docMk/>
          <pc:sldMk cId="792149360" sldId="1640"/>
        </pc:sldMkLst>
        <pc:picChg chg="mod">
          <ac:chgData name="Shore, Christopher" userId="951fa2de-b7d6-4cc7-82d9-fdf70c1aced4" providerId="ADAL" clId="{A3397336-6458-42A2-989E-027981CDB48E}" dt="2023-02-23T02:29:11.051" v="8" actId="688"/>
          <ac:picMkLst>
            <pc:docMk/>
            <pc:sldMk cId="792149360" sldId="1640"/>
            <ac:picMk id="4" creationId="{EBD61BA7-4AE4-51E8-7ADD-98E8A62B61F1}"/>
          </ac:picMkLst>
        </pc:picChg>
      </pc:sldChg>
      <pc:sldChg chg="modSp mod">
        <pc:chgData name="Shore, Christopher" userId="951fa2de-b7d6-4cc7-82d9-fdf70c1aced4" providerId="ADAL" clId="{A3397336-6458-42A2-989E-027981CDB48E}" dt="2023-02-23T02:28:33.203" v="2" actId="688"/>
        <pc:sldMkLst>
          <pc:docMk/>
          <pc:sldMk cId="834800888" sldId="1641"/>
        </pc:sldMkLst>
        <pc:picChg chg="mod">
          <ac:chgData name="Shore, Christopher" userId="951fa2de-b7d6-4cc7-82d9-fdf70c1aced4" providerId="ADAL" clId="{A3397336-6458-42A2-989E-027981CDB48E}" dt="2023-02-23T02:28:33.203" v="2" actId="688"/>
          <ac:picMkLst>
            <pc:docMk/>
            <pc:sldMk cId="834800888" sldId="1641"/>
            <ac:picMk id="10" creationId="{2C5802A0-3827-A819-8DD7-A4997B89D10B}"/>
          </ac:picMkLst>
        </pc:picChg>
      </pc:sldChg>
      <pc:sldChg chg="modSp mod">
        <pc:chgData name="Shore, Christopher" userId="951fa2de-b7d6-4cc7-82d9-fdf70c1aced4" providerId="ADAL" clId="{A3397336-6458-42A2-989E-027981CDB48E}" dt="2023-02-23T02:28:40.536" v="3" actId="688"/>
        <pc:sldMkLst>
          <pc:docMk/>
          <pc:sldMk cId="1573860894" sldId="1642"/>
        </pc:sldMkLst>
        <pc:picChg chg="mod">
          <ac:chgData name="Shore, Christopher" userId="951fa2de-b7d6-4cc7-82d9-fdf70c1aced4" providerId="ADAL" clId="{A3397336-6458-42A2-989E-027981CDB48E}" dt="2023-02-23T02:28:40.536" v="3" actId="688"/>
          <ac:picMkLst>
            <pc:docMk/>
            <pc:sldMk cId="1573860894" sldId="1642"/>
            <ac:picMk id="4" creationId="{E6787549-140F-B4D7-58F0-D866A1527519}"/>
          </ac:picMkLst>
        </pc:picChg>
      </pc:sldChg>
      <pc:sldChg chg="modSp mod">
        <pc:chgData name="Shore, Christopher" userId="951fa2de-b7d6-4cc7-82d9-fdf70c1aced4" providerId="ADAL" clId="{A3397336-6458-42A2-989E-027981CDB48E}" dt="2023-02-23T02:30:04.251" v="20" actId="20577"/>
        <pc:sldMkLst>
          <pc:docMk/>
          <pc:sldMk cId="3837521949" sldId="1646"/>
        </pc:sldMkLst>
        <pc:spChg chg="mod">
          <ac:chgData name="Shore, Christopher" userId="951fa2de-b7d6-4cc7-82d9-fdf70c1aced4" providerId="ADAL" clId="{A3397336-6458-42A2-989E-027981CDB48E}" dt="2023-02-23T02:30:04.251" v="20" actId="20577"/>
          <ac:spMkLst>
            <pc:docMk/>
            <pc:sldMk cId="3837521949" sldId="1646"/>
            <ac:spMk id="20" creationId="{DBE09966-E2C3-4A9B-ACF0-DB07CCF5AEF8}"/>
          </ac:spMkLst>
        </pc:spChg>
      </pc:sldChg>
      <pc:sldChg chg="modSp mod">
        <pc:chgData name="Shore, Christopher" userId="951fa2de-b7d6-4cc7-82d9-fdf70c1aced4" providerId="ADAL" clId="{A3397336-6458-42A2-989E-027981CDB48E}" dt="2023-02-23T02:28:55.580" v="5" actId="688"/>
        <pc:sldMkLst>
          <pc:docMk/>
          <pc:sldMk cId="3931282630" sldId="1648"/>
        </pc:sldMkLst>
        <pc:picChg chg="mod">
          <ac:chgData name="Shore, Christopher" userId="951fa2de-b7d6-4cc7-82d9-fdf70c1aced4" providerId="ADAL" clId="{A3397336-6458-42A2-989E-027981CDB48E}" dt="2023-02-23T02:28:55.580" v="5" actId="688"/>
          <ac:picMkLst>
            <pc:docMk/>
            <pc:sldMk cId="3931282630" sldId="1648"/>
            <ac:picMk id="2" creationId="{E0F8BB94-F3F4-91D9-FCC8-010545F29690}"/>
          </ac:picMkLst>
        </pc:picChg>
      </pc:sldChg>
      <pc:sldChg chg="delSp modSp add mod">
        <pc:chgData name="Shore, Christopher" userId="951fa2de-b7d6-4cc7-82d9-fdf70c1aced4" providerId="ADAL" clId="{A3397336-6458-42A2-989E-027981CDB48E}" dt="2023-02-23T02:31:47.194" v="79" actId="478"/>
        <pc:sldMkLst>
          <pc:docMk/>
          <pc:sldMk cId="1080139841" sldId="1649"/>
        </pc:sldMkLst>
        <pc:spChg chg="del">
          <ac:chgData name="Shore, Christopher" userId="951fa2de-b7d6-4cc7-82d9-fdf70c1aced4" providerId="ADAL" clId="{A3397336-6458-42A2-989E-027981CDB48E}" dt="2023-02-23T02:31:43.997" v="78" actId="478"/>
          <ac:spMkLst>
            <pc:docMk/>
            <pc:sldMk cId="1080139841" sldId="1649"/>
            <ac:spMk id="2" creationId="{EA919880-4DDF-E681-3480-DAB7FD5F9D62}"/>
          </ac:spMkLst>
        </pc:spChg>
        <pc:spChg chg="mod">
          <ac:chgData name="Shore, Christopher" userId="951fa2de-b7d6-4cc7-82d9-fdf70c1aced4" providerId="ADAL" clId="{A3397336-6458-42A2-989E-027981CDB48E}" dt="2023-02-23T02:31:28.841" v="76" actId="20577"/>
          <ac:spMkLst>
            <pc:docMk/>
            <pc:sldMk cId="1080139841" sldId="1649"/>
            <ac:spMk id="120834" creationId="{9AB9F942-ED75-468F-8202-94DBB7815AB1}"/>
          </ac:spMkLst>
        </pc:spChg>
        <pc:spChg chg="del mod">
          <ac:chgData name="Shore, Christopher" userId="951fa2de-b7d6-4cc7-82d9-fdf70c1aced4" providerId="ADAL" clId="{A3397336-6458-42A2-989E-027981CDB48E}" dt="2023-02-23T02:31:47.194" v="79" actId="478"/>
          <ac:spMkLst>
            <pc:docMk/>
            <pc:sldMk cId="1080139841" sldId="1649"/>
            <ac:spMk id="120844" creationId="{1002673E-AE89-4842-B0AF-29B71F63449F}"/>
          </ac:spMkLst>
        </pc:spChg>
      </pc:sldChg>
    </pc:docChg>
  </pc:docChgLst>
  <pc:docChgLst>
    <pc:chgData name="Shore, Christopher" userId="951fa2de-b7d6-4cc7-82d9-fdf70c1aced4" providerId="ADAL" clId="{D2B9DFC7-8F81-413E-B54F-FFE8F497AEE3}"/>
    <pc:docChg chg="custSel addSld delSld modSld">
      <pc:chgData name="Shore, Christopher" userId="951fa2de-b7d6-4cc7-82d9-fdf70c1aced4" providerId="ADAL" clId="{D2B9DFC7-8F81-413E-B54F-FFE8F497AEE3}" dt="2023-02-27T22:15:14.606" v="86" actId="47"/>
      <pc:docMkLst>
        <pc:docMk/>
      </pc:docMkLst>
      <pc:sldChg chg="modSp mod">
        <pc:chgData name="Shore, Christopher" userId="951fa2de-b7d6-4cc7-82d9-fdf70c1aced4" providerId="ADAL" clId="{D2B9DFC7-8F81-413E-B54F-FFE8F497AEE3}" dt="2023-02-27T22:13:03.282" v="19" actId="688"/>
        <pc:sldMkLst>
          <pc:docMk/>
          <pc:sldMk cId="1474860453" sldId="1596"/>
        </pc:sldMkLst>
        <pc:picChg chg="mod">
          <ac:chgData name="Shore, Christopher" userId="951fa2de-b7d6-4cc7-82d9-fdf70c1aced4" providerId="ADAL" clId="{D2B9DFC7-8F81-413E-B54F-FFE8F497AEE3}" dt="2023-02-27T22:13:03.282" v="19" actId="688"/>
          <ac:picMkLst>
            <pc:docMk/>
            <pc:sldMk cId="1474860453" sldId="1596"/>
            <ac:picMk id="3" creationId="{3575554E-814C-C5A2-189E-038CE1621EC3}"/>
          </ac:picMkLst>
        </pc:picChg>
      </pc:sldChg>
      <pc:sldChg chg="modSp mod">
        <pc:chgData name="Shore, Christopher" userId="951fa2de-b7d6-4cc7-82d9-fdf70c1aced4" providerId="ADAL" clId="{D2B9DFC7-8F81-413E-B54F-FFE8F497AEE3}" dt="2023-02-27T22:12:53.352" v="17" actId="688"/>
        <pc:sldMkLst>
          <pc:docMk/>
          <pc:sldMk cId="1479658681" sldId="1598"/>
        </pc:sldMkLst>
        <pc:picChg chg="mod">
          <ac:chgData name="Shore, Christopher" userId="951fa2de-b7d6-4cc7-82d9-fdf70c1aced4" providerId="ADAL" clId="{D2B9DFC7-8F81-413E-B54F-FFE8F497AEE3}" dt="2023-02-27T22:12:53.352" v="17" actId="688"/>
          <ac:picMkLst>
            <pc:docMk/>
            <pc:sldMk cId="1479658681" sldId="1598"/>
            <ac:picMk id="6" creationId="{12B325B8-142B-EB50-EC6F-200A24B65480}"/>
          </ac:picMkLst>
        </pc:picChg>
      </pc:sldChg>
      <pc:sldChg chg="modSp mod">
        <pc:chgData name="Shore, Christopher" userId="951fa2de-b7d6-4cc7-82d9-fdf70c1aced4" providerId="ADAL" clId="{D2B9DFC7-8F81-413E-B54F-FFE8F497AEE3}" dt="2023-02-27T22:11:53.254" v="1"/>
        <pc:sldMkLst>
          <pc:docMk/>
          <pc:sldMk cId="851316960" sldId="1609"/>
        </pc:sldMkLst>
        <pc:spChg chg="mod">
          <ac:chgData name="Shore, Christopher" userId="951fa2de-b7d6-4cc7-82d9-fdf70c1aced4" providerId="ADAL" clId="{D2B9DFC7-8F81-413E-B54F-FFE8F497AEE3}" dt="2023-02-27T22:11:53.254" v="1"/>
          <ac:spMkLst>
            <pc:docMk/>
            <pc:sldMk cId="851316960" sldId="1609"/>
            <ac:spMk id="20" creationId="{DBE09966-E2C3-4A9B-ACF0-DB07CCF5AEF8}"/>
          </ac:spMkLst>
        </pc:spChg>
      </pc:sldChg>
      <pc:sldChg chg="modSp mod">
        <pc:chgData name="Shore, Christopher" userId="951fa2de-b7d6-4cc7-82d9-fdf70c1aced4" providerId="ADAL" clId="{D2B9DFC7-8F81-413E-B54F-FFE8F497AEE3}" dt="2023-02-27T22:12:15.808" v="7" actId="688"/>
        <pc:sldMkLst>
          <pc:docMk/>
          <pc:sldMk cId="1287774193" sldId="1626"/>
        </pc:sldMkLst>
        <pc:picChg chg="mod">
          <ac:chgData name="Shore, Christopher" userId="951fa2de-b7d6-4cc7-82d9-fdf70c1aced4" providerId="ADAL" clId="{D2B9DFC7-8F81-413E-B54F-FFE8F497AEE3}" dt="2023-02-27T22:12:15.808" v="7" actId="688"/>
          <ac:picMkLst>
            <pc:docMk/>
            <pc:sldMk cId="1287774193" sldId="1626"/>
            <ac:picMk id="4" creationId="{A52B62D4-517F-D4A3-5867-3C06E8E49B78}"/>
          </ac:picMkLst>
        </pc:picChg>
      </pc:sldChg>
      <pc:sldChg chg="modSp mod">
        <pc:chgData name="Shore, Christopher" userId="951fa2de-b7d6-4cc7-82d9-fdf70c1aced4" providerId="ADAL" clId="{D2B9DFC7-8F81-413E-B54F-FFE8F497AEE3}" dt="2023-02-27T22:12:28.054" v="10" actId="688"/>
        <pc:sldMkLst>
          <pc:docMk/>
          <pc:sldMk cId="2674770190" sldId="1636"/>
        </pc:sldMkLst>
        <pc:picChg chg="mod">
          <ac:chgData name="Shore, Christopher" userId="951fa2de-b7d6-4cc7-82d9-fdf70c1aced4" providerId="ADAL" clId="{D2B9DFC7-8F81-413E-B54F-FFE8F497AEE3}" dt="2023-02-27T22:12:28.054" v="10" actId="688"/>
          <ac:picMkLst>
            <pc:docMk/>
            <pc:sldMk cId="2674770190" sldId="1636"/>
            <ac:picMk id="4" creationId="{11FDF5C5-B8F3-B40B-2E56-A0577311A875}"/>
          </ac:picMkLst>
        </pc:picChg>
      </pc:sldChg>
      <pc:sldChg chg="modSp mod">
        <pc:chgData name="Shore, Christopher" userId="951fa2de-b7d6-4cc7-82d9-fdf70c1aced4" providerId="ADAL" clId="{D2B9DFC7-8F81-413E-B54F-FFE8F497AEE3}" dt="2023-02-27T22:12:39.454" v="12" actId="1076"/>
        <pc:sldMkLst>
          <pc:docMk/>
          <pc:sldMk cId="3444703519" sldId="1637"/>
        </pc:sldMkLst>
        <pc:picChg chg="mod">
          <ac:chgData name="Shore, Christopher" userId="951fa2de-b7d6-4cc7-82d9-fdf70c1aced4" providerId="ADAL" clId="{D2B9DFC7-8F81-413E-B54F-FFE8F497AEE3}" dt="2023-02-27T22:12:39.454" v="12" actId="1076"/>
          <ac:picMkLst>
            <pc:docMk/>
            <pc:sldMk cId="3444703519" sldId="1637"/>
            <ac:picMk id="3" creationId="{1799D6B5-453C-FE45-BCCE-EA1219FD91DB}"/>
          </ac:picMkLst>
        </pc:picChg>
      </pc:sldChg>
      <pc:sldChg chg="modSp mod">
        <pc:chgData name="Shore, Christopher" userId="951fa2de-b7d6-4cc7-82d9-fdf70c1aced4" providerId="ADAL" clId="{D2B9DFC7-8F81-413E-B54F-FFE8F497AEE3}" dt="2023-02-27T22:12:48.427" v="15" actId="688"/>
        <pc:sldMkLst>
          <pc:docMk/>
          <pc:sldMk cId="4245954857" sldId="1638"/>
        </pc:sldMkLst>
        <pc:picChg chg="mod">
          <ac:chgData name="Shore, Christopher" userId="951fa2de-b7d6-4cc7-82d9-fdf70c1aced4" providerId="ADAL" clId="{D2B9DFC7-8F81-413E-B54F-FFE8F497AEE3}" dt="2023-02-27T22:12:48.427" v="15" actId="688"/>
          <ac:picMkLst>
            <pc:docMk/>
            <pc:sldMk cId="4245954857" sldId="1638"/>
            <ac:picMk id="2" creationId="{B533D209-EA99-FF5E-3E28-4869C079AEE5}"/>
          </ac:picMkLst>
        </pc:picChg>
      </pc:sldChg>
      <pc:sldChg chg="modSp mod">
        <pc:chgData name="Shore, Christopher" userId="951fa2de-b7d6-4cc7-82d9-fdf70c1aced4" providerId="ADAL" clId="{D2B9DFC7-8F81-413E-B54F-FFE8F497AEE3}" dt="2023-02-27T22:12:58.568" v="18" actId="688"/>
        <pc:sldMkLst>
          <pc:docMk/>
          <pc:sldMk cId="2193755035" sldId="1639"/>
        </pc:sldMkLst>
        <pc:picChg chg="mod">
          <ac:chgData name="Shore, Christopher" userId="951fa2de-b7d6-4cc7-82d9-fdf70c1aced4" providerId="ADAL" clId="{D2B9DFC7-8F81-413E-B54F-FFE8F497AEE3}" dt="2023-02-27T22:12:58.568" v="18" actId="688"/>
          <ac:picMkLst>
            <pc:docMk/>
            <pc:sldMk cId="2193755035" sldId="1639"/>
            <ac:picMk id="7" creationId="{528E0913-587F-97F1-3A07-6333846E1692}"/>
          </ac:picMkLst>
        </pc:picChg>
      </pc:sldChg>
      <pc:sldChg chg="modSp mod">
        <pc:chgData name="Shore, Christopher" userId="951fa2de-b7d6-4cc7-82d9-fdf70c1aced4" providerId="ADAL" clId="{D2B9DFC7-8F81-413E-B54F-FFE8F497AEE3}" dt="2023-02-27T22:12:42.886" v="14" actId="688"/>
        <pc:sldMkLst>
          <pc:docMk/>
          <pc:sldMk cId="792149360" sldId="1640"/>
        </pc:sldMkLst>
        <pc:picChg chg="mod">
          <ac:chgData name="Shore, Christopher" userId="951fa2de-b7d6-4cc7-82d9-fdf70c1aced4" providerId="ADAL" clId="{D2B9DFC7-8F81-413E-B54F-FFE8F497AEE3}" dt="2023-02-27T22:12:42.886" v="14" actId="688"/>
          <ac:picMkLst>
            <pc:docMk/>
            <pc:sldMk cId="792149360" sldId="1640"/>
            <ac:picMk id="4" creationId="{EBD61BA7-4AE4-51E8-7ADD-98E8A62B61F1}"/>
          </ac:picMkLst>
        </pc:picChg>
      </pc:sldChg>
      <pc:sldChg chg="modSp mod">
        <pc:chgData name="Shore, Christopher" userId="951fa2de-b7d6-4cc7-82d9-fdf70c1aced4" providerId="ADAL" clId="{D2B9DFC7-8F81-413E-B54F-FFE8F497AEE3}" dt="2023-02-27T22:12:01.454" v="3" actId="688"/>
        <pc:sldMkLst>
          <pc:docMk/>
          <pc:sldMk cId="834800888" sldId="1641"/>
        </pc:sldMkLst>
        <pc:picChg chg="mod">
          <ac:chgData name="Shore, Christopher" userId="951fa2de-b7d6-4cc7-82d9-fdf70c1aced4" providerId="ADAL" clId="{D2B9DFC7-8F81-413E-B54F-FFE8F497AEE3}" dt="2023-02-27T22:12:01.454" v="3" actId="688"/>
          <ac:picMkLst>
            <pc:docMk/>
            <pc:sldMk cId="834800888" sldId="1641"/>
            <ac:picMk id="10" creationId="{2C5802A0-3827-A819-8DD7-A4997B89D10B}"/>
          </ac:picMkLst>
        </pc:picChg>
      </pc:sldChg>
      <pc:sldChg chg="modSp mod">
        <pc:chgData name="Shore, Christopher" userId="951fa2de-b7d6-4cc7-82d9-fdf70c1aced4" providerId="ADAL" clId="{D2B9DFC7-8F81-413E-B54F-FFE8F497AEE3}" dt="2023-02-27T22:12:09.923" v="6" actId="14100"/>
        <pc:sldMkLst>
          <pc:docMk/>
          <pc:sldMk cId="1573860894" sldId="1642"/>
        </pc:sldMkLst>
        <pc:picChg chg="mod">
          <ac:chgData name="Shore, Christopher" userId="951fa2de-b7d6-4cc7-82d9-fdf70c1aced4" providerId="ADAL" clId="{D2B9DFC7-8F81-413E-B54F-FFE8F497AEE3}" dt="2023-02-27T22:12:09.923" v="6" actId="14100"/>
          <ac:picMkLst>
            <pc:docMk/>
            <pc:sldMk cId="1573860894" sldId="1642"/>
            <ac:picMk id="4" creationId="{E6787549-140F-B4D7-58F0-D866A1527519}"/>
          </ac:picMkLst>
        </pc:picChg>
      </pc:sldChg>
      <pc:sldChg chg="modSp mod">
        <pc:chgData name="Shore, Christopher" userId="951fa2de-b7d6-4cc7-82d9-fdf70c1aced4" providerId="ADAL" clId="{D2B9DFC7-8F81-413E-B54F-FFE8F497AEE3}" dt="2023-02-27T22:12:21.500" v="8" actId="688"/>
        <pc:sldMkLst>
          <pc:docMk/>
          <pc:sldMk cId="3931282630" sldId="1648"/>
        </pc:sldMkLst>
        <pc:picChg chg="mod">
          <ac:chgData name="Shore, Christopher" userId="951fa2de-b7d6-4cc7-82d9-fdf70c1aced4" providerId="ADAL" clId="{D2B9DFC7-8F81-413E-B54F-FFE8F497AEE3}" dt="2023-02-27T22:12:21.500" v="8" actId="688"/>
          <ac:picMkLst>
            <pc:docMk/>
            <pc:sldMk cId="3931282630" sldId="1648"/>
            <ac:picMk id="2" creationId="{E0F8BB94-F3F4-91D9-FCC8-010545F29690}"/>
          </ac:picMkLst>
        </pc:picChg>
      </pc:sldChg>
      <pc:sldChg chg="addSp modSp del modAnim">
        <pc:chgData name="Shore, Christopher" userId="951fa2de-b7d6-4cc7-82d9-fdf70c1aced4" providerId="ADAL" clId="{D2B9DFC7-8F81-413E-B54F-FFE8F497AEE3}" dt="2023-02-27T22:15:14.606" v="86" actId="47"/>
        <pc:sldMkLst>
          <pc:docMk/>
          <pc:sldMk cId="1080139841" sldId="1649"/>
        </pc:sldMkLst>
        <pc:picChg chg="add mod">
          <ac:chgData name="Shore, Christopher" userId="951fa2de-b7d6-4cc7-82d9-fdf70c1aced4" providerId="ADAL" clId="{D2B9DFC7-8F81-413E-B54F-FFE8F497AEE3}" dt="2023-02-27T22:14:58.185" v="81" actId="1076"/>
          <ac:picMkLst>
            <pc:docMk/>
            <pc:sldMk cId="1080139841" sldId="1649"/>
            <ac:picMk id="2" creationId="{BFFA309F-616F-067F-4E56-F8BE8CF368C7}"/>
          </ac:picMkLst>
        </pc:picChg>
      </pc:sldChg>
      <pc:sldChg chg="addSp delSp modSp add mod modAnim">
        <pc:chgData name="Shore, Christopher" userId="951fa2de-b7d6-4cc7-82d9-fdf70c1aced4" providerId="ADAL" clId="{D2B9DFC7-8F81-413E-B54F-FFE8F497AEE3}" dt="2023-02-27T22:15:06.094" v="85" actId="1076"/>
        <pc:sldMkLst>
          <pc:docMk/>
          <pc:sldMk cId="2213326626" sldId="1650"/>
        </pc:sldMkLst>
        <pc:spChg chg="del">
          <ac:chgData name="Shore, Christopher" userId="951fa2de-b7d6-4cc7-82d9-fdf70c1aced4" providerId="ADAL" clId="{D2B9DFC7-8F81-413E-B54F-FFE8F497AEE3}" dt="2023-02-27T22:14:22.607" v="70" actId="478"/>
          <ac:spMkLst>
            <pc:docMk/>
            <pc:sldMk cId="2213326626" sldId="1650"/>
            <ac:spMk id="2" creationId="{EA919880-4DDF-E681-3480-DAB7FD5F9D62}"/>
          </ac:spMkLst>
        </pc:spChg>
        <pc:spChg chg="mod">
          <ac:chgData name="Shore, Christopher" userId="951fa2de-b7d6-4cc7-82d9-fdf70c1aced4" providerId="ADAL" clId="{D2B9DFC7-8F81-413E-B54F-FFE8F497AEE3}" dt="2023-02-27T22:14:55.954" v="80" actId="1076"/>
          <ac:spMkLst>
            <pc:docMk/>
            <pc:sldMk cId="2213326626" sldId="1650"/>
            <ac:spMk id="120844" creationId="{1002673E-AE89-4842-B0AF-29B71F63449F}"/>
          </ac:spMkLst>
        </pc:spChg>
        <pc:picChg chg="add mod">
          <ac:chgData name="Shore, Christopher" userId="951fa2de-b7d6-4cc7-82d9-fdf70c1aced4" providerId="ADAL" clId="{D2B9DFC7-8F81-413E-B54F-FFE8F497AEE3}" dt="2023-02-27T22:15:06.094" v="85" actId="1076"/>
          <ac:picMkLst>
            <pc:docMk/>
            <pc:sldMk cId="2213326626" sldId="1650"/>
            <ac:picMk id="3" creationId="{12C0374D-C31C-7E86-ADA7-A3377ABE3296}"/>
          </ac:picMkLst>
        </pc:picChg>
      </pc:sldChg>
    </pc:docChg>
  </pc:docChgLst>
  <pc:docChgLst>
    <pc:chgData name="Shore, Christopher" userId="951fa2de-b7d6-4cc7-82d9-fdf70c1aced4" providerId="ADAL" clId="{9C71A9BE-47B7-4A2B-8F0F-AAAE10D62728}"/>
    <pc:docChg chg="undo custSel addSld delSld modSld">
      <pc:chgData name="Shore, Christopher" userId="951fa2de-b7d6-4cc7-82d9-fdf70c1aced4" providerId="ADAL" clId="{9C71A9BE-47B7-4A2B-8F0F-AAAE10D62728}" dt="2022-10-26T19:04:37.315" v="434" actId="1076"/>
      <pc:docMkLst>
        <pc:docMk/>
      </pc:docMkLst>
      <pc:sldChg chg="addSp delSp modSp mod">
        <pc:chgData name="Shore, Christopher" userId="951fa2de-b7d6-4cc7-82d9-fdf70c1aced4" providerId="ADAL" clId="{9C71A9BE-47B7-4A2B-8F0F-AAAE10D62728}" dt="2022-10-26T18:18:19.279" v="426" actId="208"/>
        <pc:sldMkLst>
          <pc:docMk/>
          <pc:sldMk cId="1474860453" sldId="1596"/>
        </pc:sldMkLst>
        <pc:picChg chg="add mod">
          <ac:chgData name="Shore, Christopher" userId="951fa2de-b7d6-4cc7-82d9-fdf70c1aced4" providerId="ADAL" clId="{9C71A9BE-47B7-4A2B-8F0F-AAAE10D62728}" dt="2022-10-26T18:18:19.279" v="426" actId="208"/>
          <ac:picMkLst>
            <pc:docMk/>
            <pc:sldMk cId="1474860453" sldId="1596"/>
            <ac:picMk id="3" creationId="{3575554E-814C-C5A2-189E-038CE1621EC3}"/>
          </ac:picMkLst>
        </pc:picChg>
        <pc:picChg chg="del mod">
          <ac:chgData name="Shore, Christopher" userId="951fa2de-b7d6-4cc7-82d9-fdf70c1aced4" providerId="ADAL" clId="{9C71A9BE-47B7-4A2B-8F0F-AAAE10D62728}" dt="2022-10-26T18:18:03.470" v="420" actId="478"/>
          <ac:picMkLst>
            <pc:docMk/>
            <pc:sldMk cId="1474860453" sldId="1596"/>
            <ac:picMk id="4" creationId="{CD3D3AF3-5470-BA3A-8B7C-135072D87ADC}"/>
          </ac:picMkLst>
        </pc:picChg>
      </pc:sldChg>
      <pc:sldChg chg="addSp modSp mod modAnim">
        <pc:chgData name="Shore, Christopher" userId="951fa2de-b7d6-4cc7-82d9-fdf70c1aced4" providerId="ADAL" clId="{9C71A9BE-47B7-4A2B-8F0F-AAAE10D62728}" dt="2022-10-24T21:06:45.836" v="155" actId="20577"/>
        <pc:sldMkLst>
          <pc:docMk/>
          <pc:sldMk cId="2574238402" sldId="1623"/>
        </pc:sldMkLst>
        <pc:spChg chg="add mod">
          <ac:chgData name="Shore, Christopher" userId="951fa2de-b7d6-4cc7-82d9-fdf70c1aced4" providerId="ADAL" clId="{9C71A9BE-47B7-4A2B-8F0F-AAAE10D62728}" dt="2022-10-24T21:06:45.836" v="155" actId="20577"/>
          <ac:spMkLst>
            <pc:docMk/>
            <pc:sldMk cId="2574238402" sldId="1623"/>
            <ac:spMk id="2" creationId="{87AE05BF-C969-7113-0DC9-6E7377DF6CDB}"/>
          </ac:spMkLst>
        </pc:spChg>
        <pc:spChg chg="add mod">
          <ac:chgData name="Shore, Christopher" userId="951fa2de-b7d6-4cc7-82d9-fdf70c1aced4" providerId="ADAL" clId="{9C71A9BE-47B7-4A2B-8F0F-AAAE10D62728}" dt="2022-10-24T21:06:41.592" v="148" actId="20577"/>
          <ac:spMkLst>
            <pc:docMk/>
            <pc:sldMk cId="2574238402" sldId="1623"/>
            <ac:spMk id="3" creationId="{9597CC1D-783E-2792-5AD5-110EFC9E64FC}"/>
          </ac:spMkLst>
        </pc:spChg>
        <pc:spChg chg="mod">
          <ac:chgData name="Shore, Christopher" userId="951fa2de-b7d6-4cc7-82d9-fdf70c1aced4" providerId="ADAL" clId="{9C71A9BE-47B7-4A2B-8F0F-AAAE10D62728}" dt="2022-10-19T23:05:47.625" v="20" actId="20577"/>
          <ac:spMkLst>
            <pc:docMk/>
            <pc:sldMk cId="2574238402" sldId="1623"/>
            <ac:spMk id="30" creationId="{6EED4B63-CE61-51CA-AF68-22594575E15D}"/>
          </ac:spMkLst>
        </pc:spChg>
        <pc:spChg chg="mod">
          <ac:chgData name="Shore, Christopher" userId="951fa2de-b7d6-4cc7-82d9-fdf70c1aced4" providerId="ADAL" clId="{9C71A9BE-47B7-4A2B-8F0F-AAAE10D62728}" dt="2022-10-24T21:05:53.132" v="109" actId="1076"/>
          <ac:spMkLst>
            <pc:docMk/>
            <pc:sldMk cId="2574238402" sldId="1623"/>
            <ac:spMk id="31" creationId="{5F61FF09-7563-7388-43F4-3D582A0D0FDA}"/>
          </ac:spMkLst>
        </pc:spChg>
        <pc:spChg chg="mod">
          <ac:chgData name="Shore, Christopher" userId="951fa2de-b7d6-4cc7-82d9-fdf70c1aced4" providerId="ADAL" clId="{9C71A9BE-47B7-4A2B-8F0F-AAAE10D62728}" dt="2022-10-24T21:05:57.878" v="110" actId="1076"/>
          <ac:spMkLst>
            <pc:docMk/>
            <pc:sldMk cId="2574238402" sldId="1623"/>
            <ac:spMk id="2048" creationId="{C3F76817-E278-9332-D669-D38F26E8F84F}"/>
          </ac:spMkLst>
        </pc:spChg>
        <pc:spChg chg="mod">
          <ac:chgData name="Shore, Christopher" userId="951fa2de-b7d6-4cc7-82d9-fdf70c1aced4" providerId="ADAL" clId="{9C71A9BE-47B7-4A2B-8F0F-AAAE10D62728}" dt="2022-10-19T23:05:44.803" v="18" actId="20577"/>
          <ac:spMkLst>
            <pc:docMk/>
            <pc:sldMk cId="2574238402" sldId="1623"/>
            <ac:spMk id="2051" creationId="{CD78BAFE-D92E-764F-02A5-0C4B9A043E07}"/>
          </ac:spMkLst>
        </pc:spChg>
        <pc:spChg chg="mod">
          <ac:chgData name="Shore, Christopher" userId="951fa2de-b7d6-4cc7-82d9-fdf70c1aced4" providerId="ADAL" clId="{9C71A9BE-47B7-4A2B-8F0F-AAAE10D62728}" dt="2022-10-19T23:05:53.404" v="21" actId="1076"/>
          <ac:spMkLst>
            <pc:docMk/>
            <pc:sldMk cId="2574238402" sldId="1623"/>
            <ac:spMk id="2054" creationId="{CB9C55AC-CE17-2F35-80FC-53B604DBED48}"/>
          </ac:spMkLst>
        </pc:spChg>
        <pc:spChg chg="mod">
          <ac:chgData name="Shore, Christopher" userId="951fa2de-b7d6-4cc7-82d9-fdf70c1aced4" providerId="ADAL" clId="{9C71A9BE-47B7-4A2B-8F0F-AAAE10D62728}" dt="2022-10-24T21:05:53.132" v="109" actId="1076"/>
          <ac:spMkLst>
            <pc:docMk/>
            <pc:sldMk cId="2574238402" sldId="1623"/>
            <ac:spMk id="2055" creationId="{7DFF1133-316D-6D22-44C9-72874D13F646}"/>
          </ac:spMkLst>
        </pc:spChg>
        <pc:spChg chg="mod">
          <ac:chgData name="Shore, Christopher" userId="951fa2de-b7d6-4cc7-82d9-fdf70c1aced4" providerId="ADAL" clId="{9C71A9BE-47B7-4A2B-8F0F-AAAE10D62728}" dt="2022-10-24T21:05:53.132" v="109" actId="1076"/>
          <ac:spMkLst>
            <pc:docMk/>
            <pc:sldMk cId="2574238402" sldId="1623"/>
            <ac:spMk id="2056" creationId="{A7873345-564B-E4EA-1E24-E41629A167F7}"/>
          </ac:spMkLst>
        </pc:spChg>
        <pc:spChg chg="mod">
          <ac:chgData name="Shore, Christopher" userId="951fa2de-b7d6-4cc7-82d9-fdf70c1aced4" providerId="ADAL" clId="{9C71A9BE-47B7-4A2B-8F0F-AAAE10D62728}" dt="2022-10-24T21:05:53.132" v="109" actId="1076"/>
          <ac:spMkLst>
            <pc:docMk/>
            <pc:sldMk cId="2574238402" sldId="1623"/>
            <ac:spMk id="2057" creationId="{80918D95-6961-51D2-68AB-B88C6F0F568D}"/>
          </ac:spMkLst>
        </pc:spChg>
        <pc:spChg chg="mod">
          <ac:chgData name="Shore, Christopher" userId="951fa2de-b7d6-4cc7-82d9-fdf70c1aced4" providerId="ADAL" clId="{9C71A9BE-47B7-4A2B-8F0F-AAAE10D62728}" dt="2022-10-24T21:05:57.878" v="110" actId="1076"/>
          <ac:spMkLst>
            <pc:docMk/>
            <pc:sldMk cId="2574238402" sldId="1623"/>
            <ac:spMk id="2058" creationId="{16C8B2C4-2114-DE64-8FB8-79CDB3ADBB75}"/>
          </ac:spMkLst>
        </pc:spChg>
        <pc:spChg chg="mod">
          <ac:chgData name="Shore, Christopher" userId="951fa2de-b7d6-4cc7-82d9-fdf70c1aced4" providerId="ADAL" clId="{9C71A9BE-47B7-4A2B-8F0F-AAAE10D62728}" dt="2022-10-24T21:05:57.878" v="110" actId="1076"/>
          <ac:spMkLst>
            <pc:docMk/>
            <pc:sldMk cId="2574238402" sldId="1623"/>
            <ac:spMk id="2059" creationId="{2016B719-6187-6645-02A9-0790132973CE}"/>
          </ac:spMkLst>
        </pc:spChg>
        <pc:spChg chg="mod">
          <ac:chgData name="Shore, Christopher" userId="951fa2de-b7d6-4cc7-82d9-fdf70c1aced4" providerId="ADAL" clId="{9C71A9BE-47B7-4A2B-8F0F-AAAE10D62728}" dt="2022-10-24T21:05:57.878" v="110" actId="1076"/>
          <ac:spMkLst>
            <pc:docMk/>
            <pc:sldMk cId="2574238402" sldId="1623"/>
            <ac:spMk id="2060" creationId="{D74DF7D9-62C1-6869-72BC-6534442A91FC}"/>
          </ac:spMkLst>
        </pc:spChg>
        <pc:spChg chg="mod">
          <ac:chgData name="Shore, Christopher" userId="951fa2de-b7d6-4cc7-82d9-fdf70c1aced4" providerId="ADAL" clId="{9C71A9BE-47B7-4A2B-8F0F-AAAE10D62728}" dt="2022-10-24T21:05:57.878" v="110" actId="1076"/>
          <ac:spMkLst>
            <pc:docMk/>
            <pc:sldMk cId="2574238402" sldId="1623"/>
            <ac:spMk id="2061" creationId="{A3FF704C-1C7A-A2BC-20BB-6C020F2B273E}"/>
          </ac:spMkLst>
        </pc:spChg>
      </pc:sldChg>
      <pc:sldChg chg="addSp delSp modSp add del mod">
        <pc:chgData name="Shore, Christopher" userId="951fa2de-b7d6-4cc7-82d9-fdf70c1aced4" providerId="ADAL" clId="{9C71A9BE-47B7-4A2B-8F0F-AAAE10D62728}" dt="2022-10-26T19:04:37.315" v="434" actId="1076"/>
        <pc:sldMkLst>
          <pc:docMk/>
          <pc:sldMk cId="1287774193" sldId="1626"/>
        </pc:sldMkLst>
        <pc:picChg chg="add mod">
          <ac:chgData name="Shore, Christopher" userId="951fa2de-b7d6-4cc7-82d9-fdf70c1aced4" providerId="ADAL" clId="{9C71A9BE-47B7-4A2B-8F0F-AAAE10D62728}" dt="2022-10-26T19:04:37.315" v="434" actId="1076"/>
          <ac:picMkLst>
            <pc:docMk/>
            <pc:sldMk cId="1287774193" sldId="1626"/>
            <ac:picMk id="3" creationId="{99B8E5B3-A76D-048D-414E-F5688ED1B2F4}"/>
          </ac:picMkLst>
        </pc:picChg>
        <pc:picChg chg="del mod">
          <ac:chgData name="Shore, Christopher" userId="951fa2de-b7d6-4cc7-82d9-fdf70c1aced4" providerId="ADAL" clId="{9C71A9BE-47B7-4A2B-8F0F-AAAE10D62728}" dt="2022-10-26T19:04:17.028" v="429" actId="478"/>
          <ac:picMkLst>
            <pc:docMk/>
            <pc:sldMk cId="1287774193" sldId="1626"/>
            <ac:picMk id="4" creationId="{719CB7CB-8C77-0087-6D83-BD8FE148EB19}"/>
          </ac:picMkLst>
        </pc:picChg>
      </pc:sldChg>
      <pc:sldChg chg="addSp delSp modSp add mod delAnim modAnim">
        <pc:chgData name="Shore, Christopher" userId="951fa2de-b7d6-4cc7-82d9-fdf70c1aced4" providerId="ADAL" clId="{9C71A9BE-47B7-4A2B-8F0F-AAAE10D62728}" dt="2022-10-24T21:12:40.411" v="417" actId="115"/>
        <pc:sldMkLst>
          <pc:docMk/>
          <pc:sldMk cId="2485501363" sldId="1628"/>
        </pc:sldMkLst>
        <pc:spChg chg="del">
          <ac:chgData name="Shore, Christopher" userId="951fa2de-b7d6-4cc7-82d9-fdf70c1aced4" providerId="ADAL" clId="{9C71A9BE-47B7-4A2B-8F0F-AAAE10D62728}" dt="2022-10-24T21:07:58.406" v="158" actId="478"/>
          <ac:spMkLst>
            <pc:docMk/>
            <pc:sldMk cId="2485501363" sldId="1628"/>
            <ac:spMk id="2" creationId="{1ABBFD33-B651-2AA4-F6A7-88176CC49918}"/>
          </ac:spMkLst>
        </pc:spChg>
        <pc:spChg chg="mod">
          <ac:chgData name="Shore, Christopher" userId="951fa2de-b7d6-4cc7-82d9-fdf70c1aced4" providerId="ADAL" clId="{9C71A9BE-47B7-4A2B-8F0F-AAAE10D62728}" dt="2022-10-19T23:08:41.234" v="35" actId="20577"/>
          <ac:spMkLst>
            <pc:docMk/>
            <pc:sldMk cId="2485501363" sldId="1628"/>
            <ac:spMk id="120834" creationId="{9AB9F942-ED75-468F-8202-94DBB7815AB1}"/>
          </ac:spMkLst>
        </pc:spChg>
        <pc:spChg chg="mod">
          <ac:chgData name="Shore, Christopher" userId="951fa2de-b7d6-4cc7-82d9-fdf70c1aced4" providerId="ADAL" clId="{9C71A9BE-47B7-4A2B-8F0F-AAAE10D62728}" dt="2022-10-24T21:12:40.411" v="417" actId="115"/>
          <ac:spMkLst>
            <pc:docMk/>
            <pc:sldMk cId="2485501363" sldId="1628"/>
            <ac:spMk id="120844" creationId="{1002673E-AE89-4842-B0AF-29B71F63449F}"/>
          </ac:spMkLst>
        </pc:spChg>
        <pc:picChg chg="add del mod">
          <ac:chgData name="Shore, Christopher" userId="951fa2de-b7d6-4cc7-82d9-fdf70c1aced4" providerId="ADAL" clId="{9C71A9BE-47B7-4A2B-8F0F-AAAE10D62728}" dt="2022-10-24T21:07:22.773" v="157" actId="478"/>
          <ac:picMkLst>
            <pc:docMk/>
            <pc:sldMk cId="2485501363" sldId="1628"/>
            <ac:picMk id="3" creationId="{975BC275-BA85-FC2D-315A-11AF626ED11B}"/>
          </ac:picMkLst>
        </pc:picChg>
        <pc:picChg chg="del">
          <ac:chgData name="Shore, Christopher" userId="951fa2de-b7d6-4cc7-82d9-fdf70c1aced4" providerId="ADAL" clId="{9C71A9BE-47B7-4A2B-8F0F-AAAE10D62728}" dt="2022-10-19T23:09:15.269" v="61" actId="478"/>
          <ac:picMkLst>
            <pc:docMk/>
            <pc:sldMk cId="2485501363" sldId="1628"/>
            <ac:picMk id="9" creationId="{63949141-D358-1847-9F93-B024F4485987}"/>
          </ac:picMkLst>
        </pc:picChg>
        <pc:picChg chg="del">
          <ac:chgData name="Shore, Christopher" userId="951fa2de-b7d6-4cc7-82d9-fdf70c1aced4" providerId="ADAL" clId="{9C71A9BE-47B7-4A2B-8F0F-AAAE10D62728}" dt="2022-10-19T23:09:15.818" v="62" actId="478"/>
          <ac:picMkLst>
            <pc:docMk/>
            <pc:sldMk cId="2485501363" sldId="1628"/>
            <ac:picMk id="10" creationId="{472FCE23-177B-7FE9-9195-A43B2B9CD144}"/>
          </ac:picMkLst>
        </pc:picChg>
      </pc:sldChg>
      <pc:sldChg chg="add">
        <pc:chgData name="Shore, Christopher" userId="951fa2de-b7d6-4cc7-82d9-fdf70c1aced4" providerId="ADAL" clId="{9C71A9BE-47B7-4A2B-8F0F-AAAE10D62728}" dt="2022-10-24T21:07:01.830" v="156"/>
        <pc:sldMkLst>
          <pc:docMk/>
          <pc:sldMk cId="4097129751" sldId="1629"/>
        </pc:sldMkLst>
      </pc:sldChg>
    </pc:docChg>
  </pc:docChgLst>
  <pc:docChgLst>
    <pc:chgData name="Shore, Christopher" userId="951fa2de-b7d6-4cc7-82d9-fdf70c1aced4" providerId="ADAL" clId="{5D1A92CE-C2DF-469D-AC4C-9EBAD71B8E21}"/>
    <pc:docChg chg="undo custSel addSld delSld modSld sldOrd">
      <pc:chgData name="Shore, Christopher" userId="951fa2de-b7d6-4cc7-82d9-fdf70c1aced4" providerId="ADAL" clId="{5D1A92CE-C2DF-469D-AC4C-9EBAD71B8E21}" dt="2022-05-20T15:44:57.166" v="1225" actId="400"/>
      <pc:docMkLst>
        <pc:docMk/>
      </pc:docMkLst>
      <pc:sldChg chg="addSp delSp modSp add del mod modAnim">
        <pc:chgData name="Shore, Christopher" userId="951fa2de-b7d6-4cc7-82d9-fdf70c1aced4" providerId="ADAL" clId="{5D1A92CE-C2DF-469D-AC4C-9EBAD71B8E21}" dt="2022-05-18T04:36:50.968" v="1218" actId="47"/>
        <pc:sldMkLst>
          <pc:docMk/>
          <pc:sldMk cId="1508206617" sldId="555"/>
        </pc:sldMkLst>
        <pc:spChg chg="del">
          <ac:chgData name="Shore, Christopher" userId="951fa2de-b7d6-4cc7-82d9-fdf70c1aced4" providerId="ADAL" clId="{5D1A92CE-C2DF-469D-AC4C-9EBAD71B8E21}" dt="2022-05-03T09:55:24.748" v="1126" actId="478"/>
          <ac:spMkLst>
            <pc:docMk/>
            <pc:sldMk cId="1508206617" sldId="555"/>
            <ac:spMk id="8" creationId="{FA1A94E4-631C-4187-97E6-CAFDDC7F952D}"/>
          </ac:spMkLst>
        </pc:spChg>
        <pc:spChg chg="mod">
          <ac:chgData name="Shore, Christopher" userId="951fa2de-b7d6-4cc7-82d9-fdf70c1aced4" providerId="ADAL" clId="{5D1A92CE-C2DF-469D-AC4C-9EBAD71B8E21}" dt="2022-05-03T09:55:19.399" v="1124" actId="20577"/>
          <ac:spMkLst>
            <pc:docMk/>
            <pc:sldMk cId="1508206617" sldId="555"/>
            <ac:spMk id="10" creationId="{5B5130A2-41FE-49A2-A397-7F47700D1669}"/>
          </ac:spMkLst>
        </pc:spChg>
        <pc:picChg chg="add mod">
          <ac:chgData name="Shore, Christopher" userId="951fa2de-b7d6-4cc7-82d9-fdf70c1aced4" providerId="ADAL" clId="{5D1A92CE-C2DF-469D-AC4C-9EBAD71B8E21}" dt="2022-05-03T10:10:33.670" v="1133" actId="1076"/>
          <ac:picMkLst>
            <pc:docMk/>
            <pc:sldMk cId="1508206617" sldId="555"/>
            <ac:picMk id="3" creationId="{89F2DE5C-4D8F-3A27-275A-67E105A5634E}"/>
          </ac:picMkLst>
        </pc:picChg>
        <pc:picChg chg="add mod">
          <ac:chgData name="Shore, Christopher" userId="951fa2de-b7d6-4cc7-82d9-fdf70c1aced4" providerId="ADAL" clId="{5D1A92CE-C2DF-469D-AC4C-9EBAD71B8E21}" dt="2022-05-03T10:10:37.209" v="1135" actId="14100"/>
          <ac:picMkLst>
            <pc:docMk/>
            <pc:sldMk cId="1508206617" sldId="555"/>
            <ac:picMk id="5" creationId="{84FBB4CC-9CCA-D6A3-7829-3C6B08798EE8}"/>
          </ac:picMkLst>
        </pc:picChg>
        <pc:picChg chg="del">
          <ac:chgData name="Shore, Christopher" userId="951fa2de-b7d6-4cc7-82d9-fdf70c1aced4" providerId="ADAL" clId="{5D1A92CE-C2DF-469D-AC4C-9EBAD71B8E21}" dt="2022-05-03T09:55:21.220" v="1125" actId="478"/>
          <ac:picMkLst>
            <pc:docMk/>
            <pc:sldMk cId="1508206617" sldId="555"/>
            <ac:picMk id="16389" creationId="{D7442A14-90CA-4E4C-ABDC-1D1183C42A51}"/>
          </ac:picMkLst>
        </pc:picChg>
      </pc:sldChg>
      <pc:sldChg chg="add">
        <pc:chgData name="Shore, Christopher" userId="951fa2de-b7d6-4cc7-82d9-fdf70c1aced4" providerId="ADAL" clId="{5D1A92CE-C2DF-469D-AC4C-9EBAD71B8E21}" dt="2022-05-03T09:26:08.519" v="648"/>
        <pc:sldMkLst>
          <pc:docMk/>
          <pc:sldMk cId="1910183245" sldId="574"/>
        </pc:sldMkLst>
      </pc:sldChg>
      <pc:sldChg chg="del">
        <pc:chgData name="Shore, Christopher" userId="951fa2de-b7d6-4cc7-82d9-fdf70c1aced4" providerId="ADAL" clId="{5D1A92CE-C2DF-469D-AC4C-9EBAD71B8E21}" dt="2022-05-03T08:42:44.004" v="140" actId="47"/>
        <pc:sldMkLst>
          <pc:docMk/>
          <pc:sldMk cId="0" sldId="619"/>
        </pc:sldMkLst>
      </pc:sldChg>
      <pc:sldChg chg="addSp delSp modSp mod modAnim">
        <pc:chgData name="Shore, Christopher" userId="951fa2de-b7d6-4cc7-82d9-fdf70c1aced4" providerId="ADAL" clId="{5D1A92CE-C2DF-469D-AC4C-9EBAD71B8E21}" dt="2022-05-03T09:12:15.220" v="470" actId="1076"/>
        <pc:sldMkLst>
          <pc:docMk/>
          <pc:sldMk cId="0" sldId="620"/>
        </pc:sldMkLst>
        <pc:spChg chg="del">
          <ac:chgData name="Shore, Christopher" userId="951fa2de-b7d6-4cc7-82d9-fdf70c1aced4" providerId="ADAL" clId="{5D1A92CE-C2DF-469D-AC4C-9EBAD71B8E21}" dt="2022-05-03T08:56:22.028" v="239" actId="478"/>
          <ac:spMkLst>
            <pc:docMk/>
            <pc:sldMk cId="0" sldId="620"/>
            <ac:spMk id="9" creationId="{9CBAC40A-1A52-4DE8-85EB-7F315E538A0E}"/>
          </ac:spMkLst>
        </pc:spChg>
        <pc:spChg chg="mod">
          <ac:chgData name="Shore, Christopher" userId="951fa2de-b7d6-4cc7-82d9-fdf70c1aced4" providerId="ADAL" clId="{5D1A92CE-C2DF-469D-AC4C-9EBAD71B8E21}" dt="2022-05-03T08:42:56.930" v="147" actId="20577"/>
          <ac:spMkLst>
            <pc:docMk/>
            <pc:sldMk cId="0" sldId="620"/>
            <ac:spMk id="120834" creationId="{9AB9F942-ED75-468F-8202-94DBB7815AB1}"/>
          </ac:spMkLst>
        </pc:spChg>
        <pc:spChg chg="mod">
          <ac:chgData name="Shore, Christopher" userId="951fa2de-b7d6-4cc7-82d9-fdf70c1aced4" providerId="ADAL" clId="{5D1A92CE-C2DF-469D-AC4C-9EBAD71B8E21}" dt="2022-05-03T09:12:15.220" v="470" actId="1076"/>
          <ac:spMkLst>
            <pc:docMk/>
            <pc:sldMk cId="0" sldId="620"/>
            <ac:spMk id="120844" creationId="{1002673E-AE89-4842-B0AF-29B71F63449F}"/>
          </ac:spMkLst>
        </pc:spChg>
        <pc:picChg chg="add mod">
          <ac:chgData name="Shore, Christopher" userId="951fa2de-b7d6-4cc7-82d9-fdf70c1aced4" providerId="ADAL" clId="{5D1A92CE-C2DF-469D-AC4C-9EBAD71B8E21}" dt="2022-05-03T09:00:53.333" v="453" actId="1037"/>
          <ac:picMkLst>
            <pc:docMk/>
            <pc:sldMk cId="0" sldId="620"/>
            <ac:picMk id="1026" creationId="{F6BED2A3-2B88-41D9-DAF4-3A3A973564D3}"/>
          </ac:picMkLst>
        </pc:picChg>
        <pc:picChg chg="del">
          <ac:chgData name="Shore, Christopher" userId="951fa2de-b7d6-4cc7-82d9-fdf70c1aced4" providerId="ADAL" clId="{5D1A92CE-C2DF-469D-AC4C-9EBAD71B8E21}" dt="2022-05-03T08:42:50.412" v="141" actId="478"/>
          <ac:picMkLst>
            <pc:docMk/>
            <pc:sldMk cId="0" sldId="620"/>
            <ac:picMk id="120835" creationId="{0072A4E8-5FC6-44A3-8BBC-0AAFC5756D02}"/>
          </ac:picMkLst>
        </pc:picChg>
      </pc:sldChg>
      <pc:sldChg chg="modSp mod">
        <pc:chgData name="Shore, Christopher" userId="951fa2de-b7d6-4cc7-82d9-fdf70c1aced4" providerId="ADAL" clId="{5D1A92CE-C2DF-469D-AC4C-9EBAD71B8E21}" dt="2022-05-10T16:13:18.666" v="1185" actId="20577"/>
        <pc:sldMkLst>
          <pc:docMk/>
          <pc:sldMk cId="0" sldId="692"/>
        </pc:sldMkLst>
        <pc:spChg chg="mod">
          <ac:chgData name="Shore, Christopher" userId="951fa2de-b7d6-4cc7-82d9-fdf70c1aced4" providerId="ADAL" clId="{5D1A92CE-C2DF-469D-AC4C-9EBAD71B8E21}" dt="2022-05-10T15:33:21.258" v="1164" actId="20577"/>
          <ac:spMkLst>
            <pc:docMk/>
            <pc:sldMk cId="0" sldId="692"/>
            <ac:spMk id="6146" creationId="{51B707F0-BCAC-4208-8FF0-FB2C63FDCE26}"/>
          </ac:spMkLst>
        </pc:spChg>
        <pc:spChg chg="mod">
          <ac:chgData name="Shore, Christopher" userId="951fa2de-b7d6-4cc7-82d9-fdf70c1aced4" providerId="ADAL" clId="{5D1A92CE-C2DF-469D-AC4C-9EBAD71B8E21}" dt="2022-05-10T16:13:18.666" v="1185" actId="20577"/>
          <ac:spMkLst>
            <pc:docMk/>
            <pc:sldMk cId="0" sldId="692"/>
            <ac:spMk id="6159" creationId="{0BF03AE6-4C77-489C-9947-A75E75937992}"/>
          </ac:spMkLst>
        </pc:spChg>
      </pc:sldChg>
      <pc:sldChg chg="del">
        <pc:chgData name="Shore, Christopher" userId="951fa2de-b7d6-4cc7-82d9-fdf70c1aced4" providerId="ADAL" clId="{5D1A92CE-C2DF-469D-AC4C-9EBAD71B8E21}" dt="2022-05-03T09:45:18.351" v="1004" actId="47"/>
        <pc:sldMkLst>
          <pc:docMk/>
          <pc:sldMk cId="0" sldId="693"/>
        </pc:sldMkLst>
      </pc:sldChg>
      <pc:sldChg chg="modSp mod ord">
        <pc:chgData name="Shore, Christopher" userId="951fa2de-b7d6-4cc7-82d9-fdf70c1aced4" providerId="ADAL" clId="{5D1A92CE-C2DF-469D-AC4C-9EBAD71B8E21}" dt="2022-05-03T09:41:13.858" v="932"/>
        <pc:sldMkLst>
          <pc:docMk/>
          <pc:sldMk cId="0" sldId="744"/>
        </pc:sldMkLst>
        <pc:spChg chg="mod">
          <ac:chgData name="Shore, Christopher" userId="951fa2de-b7d6-4cc7-82d9-fdf70c1aced4" providerId="ADAL" clId="{5D1A92CE-C2DF-469D-AC4C-9EBAD71B8E21}" dt="2022-05-03T08:39:58.283" v="114" actId="1076"/>
          <ac:spMkLst>
            <pc:docMk/>
            <pc:sldMk cId="0" sldId="744"/>
            <ac:spMk id="2" creationId="{DBEC2730-9A9E-4F75-AEF1-C66688EAFE7B}"/>
          </ac:spMkLst>
        </pc:spChg>
      </pc:sldChg>
      <pc:sldChg chg="addSp modSp add del mod modAnim">
        <pc:chgData name="Shore, Christopher" userId="951fa2de-b7d6-4cc7-82d9-fdf70c1aced4" providerId="ADAL" clId="{5D1A92CE-C2DF-469D-AC4C-9EBAD71B8E21}" dt="2022-05-18T04:36:30.495" v="1216" actId="47"/>
        <pc:sldMkLst>
          <pc:docMk/>
          <pc:sldMk cId="1039609957" sldId="1468"/>
        </pc:sldMkLst>
        <pc:spChg chg="mod">
          <ac:chgData name="Shore, Christopher" userId="951fa2de-b7d6-4cc7-82d9-fdf70c1aced4" providerId="ADAL" clId="{5D1A92CE-C2DF-469D-AC4C-9EBAD71B8E21}" dt="2022-05-11T15:52:32.769" v="1192" actId="1076"/>
          <ac:spMkLst>
            <pc:docMk/>
            <pc:sldMk cId="1039609957" sldId="1468"/>
            <ac:spMk id="18" creationId="{DA500F55-9675-4C8A-A9B3-9396EDA8471F}"/>
          </ac:spMkLst>
        </pc:spChg>
        <pc:spChg chg="add mod">
          <ac:chgData name="Shore, Christopher" userId="951fa2de-b7d6-4cc7-82d9-fdf70c1aced4" providerId="ADAL" clId="{5D1A92CE-C2DF-469D-AC4C-9EBAD71B8E21}" dt="2022-05-11T15:53:11.013" v="1193" actId="1076"/>
          <ac:spMkLst>
            <pc:docMk/>
            <pc:sldMk cId="1039609957" sldId="1468"/>
            <ac:spMk id="19" creationId="{33F891EF-AAE1-86D8-7BDE-1DA225EDFE4C}"/>
          </ac:spMkLst>
        </pc:spChg>
        <pc:spChg chg="mod">
          <ac:chgData name="Shore, Christopher" userId="951fa2de-b7d6-4cc7-82d9-fdf70c1aced4" providerId="ADAL" clId="{5D1A92CE-C2DF-469D-AC4C-9EBAD71B8E21}" dt="2022-05-11T15:52:22.397" v="1190" actId="1076"/>
          <ac:spMkLst>
            <pc:docMk/>
            <pc:sldMk cId="1039609957" sldId="1468"/>
            <ac:spMk id="20" creationId="{DBE09966-E2C3-4A9B-ACF0-DB07CCF5AEF8}"/>
          </ac:spMkLst>
        </pc:spChg>
        <pc:picChg chg="add mod">
          <ac:chgData name="Shore, Christopher" userId="951fa2de-b7d6-4cc7-82d9-fdf70c1aced4" providerId="ADAL" clId="{5D1A92CE-C2DF-469D-AC4C-9EBAD71B8E21}" dt="2022-05-03T09:40:07.249" v="923"/>
          <ac:picMkLst>
            <pc:docMk/>
            <pc:sldMk cId="1039609957" sldId="1468"/>
            <ac:picMk id="21" creationId="{EE2175E7-46CB-D85B-3987-F894541A9048}"/>
          </ac:picMkLst>
        </pc:picChg>
        <pc:picChg chg="add mod">
          <ac:chgData name="Shore, Christopher" userId="951fa2de-b7d6-4cc7-82d9-fdf70c1aced4" providerId="ADAL" clId="{5D1A92CE-C2DF-469D-AC4C-9EBAD71B8E21}" dt="2022-05-03T09:40:26.627" v="927" actId="1076"/>
          <ac:picMkLst>
            <pc:docMk/>
            <pc:sldMk cId="1039609957" sldId="1468"/>
            <ac:picMk id="22" creationId="{9655FD5B-F463-FFFC-DBCB-197E0EC6F660}"/>
          </ac:picMkLst>
        </pc:picChg>
        <pc:picChg chg="add mod">
          <ac:chgData name="Shore, Christopher" userId="951fa2de-b7d6-4cc7-82d9-fdf70c1aced4" providerId="ADAL" clId="{5D1A92CE-C2DF-469D-AC4C-9EBAD71B8E21}" dt="2022-05-03T09:40:29.906" v="928" actId="1076"/>
          <ac:picMkLst>
            <pc:docMk/>
            <pc:sldMk cId="1039609957" sldId="1468"/>
            <ac:picMk id="23" creationId="{44A5C32B-299E-5C95-C41F-7310B2A360F0}"/>
          </ac:picMkLst>
        </pc:picChg>
        <pc:picChg chg="add mod">
          <ac:chgData name="Shore, Christopher" userId="951fa2de-b7d6-4cc7-82d9-fdf70c1aced4" providerId="ADAL" clId="{5D1A92CE-C2DF-469D-AC4C-9EBAD71B8E21}" dt="2022-05-03T09:40:34.765" v="930" actId="1076"/>
          <ac:picMkLst>
            <pc:docMk/>
            <pc:sldMk cId="1039609957" sldId="1468"/>
            <ac:picMk id="24" creationId="{2A6B2949-AE4A-35E4-79A1-70ED6907F8CB}"/>
          </ac:picMkLst>
        </pc:picChg>
        <pc:picChg chg="mod">
          <ac:chgData name="Shore, Christopher" userId="951fa2de-b7d6-4cc7-82d9-fdf70c1aced4" providerId="ADAL" clId="{5D1A92CE-C2DF-469D-AC4C-9EBAD71B8E21}" dt="2022-05-11T15:52:25.601" v="1191" actId="1076"/>
          <ac:picMkLst>
            <pc:docMk/>
            <pc:sldMk cId="1039609957" sldId="1468"/>
            <ac:picMk id="36868" creationId="{D2A58502-2789-403A-B50A-2E8D0A6EFEB9}"/>
          </ac:picMkLst>
        </pc:picChg>
      </pc:sldChg>
      <pc:sldChg chg="del">
        <pc:chgData name="Shore, Christopher" userId="951fa2de-b7d6-4cc7-82d9-fdf70c1aced4" providerId="ADAL" clId="{5D1A92CE-C2DF-469D-AC4C-9EBAD71B8E21}" dt="2022-05-03T08:37:41.304" v="0" actId="47"/>
        <pc:sldMkLst>
          <pc:docMk/>
          <pc:sldMk cId="3252507532" sldId="1484"/>
        </pc:sldMkLst>
      </pc:sldChg>
      <pc:sldChg chg="modSp add mod">
        <pc:chgData name="Shore, Christopher" userId="951fa2de-b7d6-4cc7-82d9-fdf70c1aced4" providerId="ADAL" clId="{5D1A92CE-C2DF-469D-AC4C-9EBAD71B8E21}" dt="2022-05-03T09:42:27.826" v="960" actId="1076"/>
        <pc:sldMkLst>
          <pc:docMk/>
          <pc:sldMk cId="605808930" sldId="1576"/>
        </pc:sldMkLst>
        <pc:spChg chg="mod">
          <ac:chgData name="Shore, Christopher" userId="951fa2de-b7d6-4cc7-82d9-fdf70c1aced4" providerId="ADAL" clId="{5D1A92CE-C2DF-469D-AC4C-9EBAD71B8E21}" dt="2022-05-03T09:42:27.826" v="960" actId="1076"/>
          <ac:spMkLst>
            <pc:docMk/>
            <pc:sldMk cId="605808930" sldId="1576"/>
            <ac:spMk id="2" creationId="{1BBF6689-9724-4EE4-93BE-95B4909114AD}"/>
          </ac:spMkLst>
        </pc:spChg>
      </pc:sldChg>
      <pc:sldChg chg="delSp del mod">
        <pc:chgData name="Shore, Christopher" userId="951fa2de-b7d6-4cc7-82d9-fdf70c1aced4" providerId="ADAL" clId="{5D1A92CE-C2DF-469D-AC4C-9EBAD71B8E21}" dt="2022-05-03T09:21:28.690" v="626" actId="47"/>
        <pc:sldMkLst>
          <pc:docMk/>
          <pc:sldMk cId="0" sldId="1591"/>
        </pc:sldMkLst>
        <pc:picChg chg="del">
          <ac:chgData name="Shore, Christopher" userId="951fa2de-b7d6-4cc7-82d9-fdf70c1aced4" providerId="ADAL" clId="{5D1A92CE-C2DF-469D-AC4C-9EBAD71B8E21}" dt="2022-05-03T08:43:10.872" v="151" actId="478"/>
          <ac:picMkLst>
            <pc:docMk/>
            <pc:sldMk cId="0" sldId="1591"/>
            <ac:picMk id="18" creationId="{3A2FBC83-C9C3-4FF0-9E1C-E44BA278F944}"/>
          </ac:picMkLst>
        </pc:picChg>
        <pc:picChg chg="del">
          <ac:chgData name="Shore, Christopher" userId="951fa2de-b7d6-4cc7-82d9-fdf70c1aced4" providerId="ADAL" clId="{5D1A92CE-C2DF-469D-AC4C-9EBAD71B8E21}" dt="2022-05-03T08:43:08.191" v="149" actId="478"/>
          <ac:picMkLst>
            <pc:docMk/>
            <pc:sldMk cId="0" sldId="1591"/>
            <ac:picMk id="19" creationId="{019BD8C2-3495-48F4-A15C-34E516A52402}"/>
          </ac:picMkLst>
        </pc:picChg>
        <pc:picChg chg="del">
          <ac:chgData name="Shore, Christopher" userId="951fa2de-b7d6-4cc7-82d9-fdf70c1aced4" providerId="ADAL" clId="{5D1A92CE-C2DF-469D-AC4C-9EBAD71B8E21}" dt="2022-05-03T08:43:09.389" v="150" actId="478"/>
          <ac:picMkLst>
            <pc:docMk/>
            <pc:sldMk cId="0" sldId="1591"/>
            <ac:picMk id="20" creationId="{DAF84254-6F1E-4D1A-BF31-A3174CFF573E}"/>
          </ac:picMkLst>
        </pc:picChg>
      </pc:sldChg>
      <pc:sldChg chg="modSp del mod ord">
        <pc:chgData name="Shore, Christopher" userId="951fa2de-b7d6-4cc7-82d9-fdf70c1aced4" providerId="ADAL" clId="{5D1A92CE-C2DF-469D-AC4C-9EBAD71B8E21}" dt="2022-05-03T09:26:31.193" v="649" actId="47"/>
        <pc:sldMkLst>
          <pc:docMk/>
          <pc:sldMk cId="772373497" sldId="1592"/>
        </pc:sldMkLst>
        <pc:spChg chg="mod">
          <ac:chgData name="Shore, Christopher" userId="951fa2de-b7d6-4cc7-82d9-fdf70c1aced4" providerId="ADAL" clId="{5D1A92CE-C2DF-469D-AC4C-9EBAD71B8E21}" dt="2022-05-03T08:40:05.917" v="115" actId="20577"/>
          <ac:spMkLst>
            <pc:docMk/>
            <pc:sldMk cId="772373497" sldId="1592"/>
            <ac:spMk id="34818" creationId="{ABF391DF-215C-4BF1-87C6-DA4950FBCD45}"/>
          </ac:spMkLst>
        </pc:spChg>
      </pc:sldChg>
      <pc:sldChg chg="addSp delSp modSp mod addAnim delAnim">
        <pc:chgData name="Shore, Christopher" userId="951fa2de-b7d6-4cc7-82d9-fdf70c1aced4" providerId="ADAL" clId="{5D1A92CE-C2DF-469D-AC4C-9EBAD71B8E21}" dt="2022-05-20T15:44:34.241" v="1223" actId="478"/>
        <pc:sldMkLst>
          <pc:docMk/>
          <pc:sldMk cId="3918897932" sldId="1594"/>
        </pc:sldMkLst>
        <pc:spChg chg="mod">
          <ac:chgData name="Shore, Christopher" userId="951fa2de-b7d6-4cc7-82d9-fdf70c1aced4" providerId="ADAL" clId="{5D1A92CE-C2DF-469D-AC4C-9EBAD71B8E21}" dt="2022-05-03T08:54:35.634" v="237" actId="1076"/>
          <ac:spMkLst>
            <pc:docMk/>
            <pc:sldMk cId="3918897932" sldId="1594"/>
            <ac:spMk id="2" creationId="{9B626227-D88B-46E1-93F4-CD12F2558BAF}"/>
          </ac:spMkLst>
        </pc:spChg>
        <pc:spChg chg="add del mod">
          <ac:chgData name="Shore, Christopher" userId="951fa2de-b7d6-4cc7-82d9-fdf70c1aced4" providerId="ADAL" clId="{5D1A92CE-C2DF-469D-AC4C-9EBAD71B8E21}" dt="2022-05-03T08:54:32.056" v="236" actId="1076"/>
          <ac:spMkLst>
            <pc:docMk/>
            <pc:sldMk cId="3918897932" sldId="1594"/>
            <ac:spMk id="3" creationId="{011833A4-90D4-4322-AD75-44103F12F2A2}"/>
          </ac:spMkLst>
        </pc:spChg>
        <pc:spChg chg="del">
          <ac:chgData name="Shore, Christopher" userId="951fa2de-b7d6-4cc7-82d9-fdf70c1aced4" providerId="ADAL" clId="{5D1A92CE-C2DF-469D-AC4C-9EBAD71B8E21}" dt="2022-05-20T15:44:34.241" v="1223" actId="478"/>
          <ac:spMkLst>
            <pc:docMk/>
            <pc:sldMk cId="3918897932" sldId="1594"/>
            <ac:spMk id="11" creationId="{CA984C49-1DB0-CAE7-52A8-E45DC7AFAE7B}"/>
          </ac:spMkLst>
        </pc:spChg>
        <pc:spChg chg="mod">
          <ac:chgData name="Shore, Christopher" userId="951fa2de-b7d6-4cc7-82d9-fdf70c1aced4" providerId="ADAL" clId="{5D1A92CE-C2DF-469D-AC4C-9EBAD71B8E21}" dt="2022-05-03T08:37:59.721" v="16" actId="20577"/>
          <ac:spMkLst>
            <pc:docMk/>
            <pc:sldMk cId="3918897932" sldId="1594"/>
            <ac:spMk id="16" creationId="{A5FFCFEB-5119-4F50-A188-9ABEFA6C85F5}"/>
          </ac:spMkLst>
        </pc:spChg>
        <pc:picChg chg="add mod">
          <ac:chgData name="Shore, Christopher" userId="951fa2de-b7d6-4cc7-82d9-fdf70c1aced4" providerId="ADAL" clId="{5D1A92CE-C2DF-469D-AC4C-9EBAD71B8E21}" dt="2022-05-03T09:25:29.444" v="647" actId="208"/>
          <ac:picMkLst>
            <pc:docMk/>
            <pc:sldMk cId="3918897932" sldId="1594"/>
            <ac:picMk id="5" creationId="{DE082236-C941-F671-062D-CC640361FEEB}"/>
          </ac:picMkLst>
        </pc:picChg>
        <pc:picChg chg="del">
          <ac:chgData name="Shore, Christopher" userId="951fa2de-b7d6-4cc7-82d9-fdf70c1aced4" providerId="ADAL" clId="{5D1A92CE-C2DF-469D-AC4C-9EBAD71B8E21}" dt="2022-05-03T08:52:32.277" v="229" actId="478"/>
          <ac:picMkLst>
            <pc:docMk/>
            <pc:sldMk cId="3918897932" sldId="1594"/>
            <ac:picMk id="10" creationId="{B63B11E6-837D-4F5B-8097-DC90F1C8F85F}"/>
          </ac:picMkLst>
        </pc:picChg>
        <pc:picChg chg="add mod">
          <ac:chgData name="Shore, Christopher" userId="951fa2de-b7d6-4cc7-82d9-fdf70c1aced4" providerId="ADAL" clId="{5D1A92CE-C2DF-469D-AC4C-9EBAD71B8E21}" dt="2022-05-03T09:39:30.531" v="921"/>
          <ac:picMkLst>
            <pc:docMk/>
            <pc:sldMk cId="3918897932" sldId="1594"/>
            <ac:picMk id="15" creationId="{B6925B92-948E-53D1-306D-EA78D53EC43D}"/>
          </ac:picMkLst>
        </pc:picChg>
        <pc:cxnChg chg="del">
          <ac:chgData name="Shore, Christopher" userId="951fa2de-b7d6-4cc7-82d9-fdf70c1aced4" providerId="ADAL" clId="{5D1A92CE-C2DF-469D-AC4C-9EBAD71B8E21}" dt="2022-05-20T15:44:24.385" v="1222" actId="478"/>
          <ac:cxnSpMkLst>
            <pc:docMk/>
            <pc:sldMk cId="3918897932" sldId="1594"/>
            <ac:cxnSpMk id="6" creationId="{40CC1C1A-F7F1-D307-902D-44DF8B7EC3F3}"/>
          </ac:cxnSpMkLst>
        </pc:cxnChg>
      </pc:sldChg>
      <pc:sldChg chg="addSp delSp modSp mod delAnim">
        <pc:chgData name="Shore, Christopher" userId="951fa2de-b7d6-4cc7-82d9-fdf70c1aced4" providerId="ADAL" clId="{5D1A92CE-C2DF-469D-AC4C-9EBAD71B8E21}" dt="2022-05-03T09:39:16.860" v="920" actId="1076"/>
        <pc:sldMkLst>
          <pc:docMk/>
          <pc:sldMk cId="4136681349" sldId="1595"/>
        </pc:sldMkLst>
        <pc:spChg chg="mod">
          <ac:chgData name="Shore, Christopher" userId="951fa2de-b7d6-4cc7-82d9-fdf70c1aced4" providerId="ADAL" clId="{5D1A92CE-C2DF-469D-AC4C-9EBAD71B8E21}" dt="2022-05-03T08:43:29.470" v="153" actId="20577"/>
          <ac:spMkLst>
            <pc:docMk/>
            <pc:sldMk cId="4136681349" sldId="1595"/>
            <ac:spMk id="2" creationId="{9B626227-D88B-46E1-93F4-CD12F2558BAF}"/>
          </ac:spMkLst>
        </pc:spChg>
        <pc:spChg chg="del">
          <ac:chgData name="Shore, Christopher" userId="951fa2de-b7d6-4cc7-82d9-fdf70c1aced4" providerId="ADAL" clId="{5D1A92CE-C2DF-469D-AC4C-9EBAD71B8E21}" dt="2022-05-03T08:41:14.088" v="138" actId="478"/>
          <ac:spMkLst>
            <pc:docMk/>
            <pc:sldMk cId="4136681349" sldId="1595"/>
            <ac:spMk id="3" creationId="{F8E15530-5F4F-463E-A657-4BE895923E64}"/>
          </ac:spMkLst>
        </pc:spChg>
        <pc:spChg chg="del">
          <ac:chgData name="Shore, Christopher" userId="951fa2de-b7d6-4cc7-82d9-fdf70c1aced4" providerId="ADAL" clId="{5D1A92CE-C2DF-469D-AC4C-9EBAD71B8E21}" dt="2022-05-03T08:41:11.470" v="137" actId="478"/>
          <ac:spMkLst>
            <pc:docMk/>
            <pc:sldMk cId="4136681349" sldId="1595"/>
            <ac:spMk id="4" creationId="{D2F57870-11CD-4358-8576-3A30C8E680EB}"/>
          </ac:spMkLst>
        </pc:spChg>
        <pc:spChg chg="del">
          <ac:chgData name="Shore, Christopher" userId="951fa2de-b7d6-4cc7-82d9-fdf70c1aced4" providerId="ADAL" clId="{5D1A92CE-C2DF-469D-AC4C-9EBAD71B8E21}" dt="2022-05-03T08:41:16.020" v="139" actId="478"/>
          <ac:spMkLst>
            <pc:docMk/>
            <pc:sldMk cId="4136681349" sldId="1595"/>
            <ac:spMk id="5" creationId="{233BA92D-BBF0-4130-9FBE-555AF1CC4697}"/>
          </ac:spMkLst>
        </pc:spChg>
        <pc:spChg chg="mod">
          <ac:chgData name="Shore, Christopher" userId="951fa2de-b7d6-4cc7-82d9-fdf70c1aced4" providerId="ADAL" clId="{5D1A92CE-C2DF-469D-AC4C-9EBAD71B8E21}" dt="2022-05-03T08:49:59.908" v="219" actId="14100"/>
          <ac:spMkLst>
            <pc:docMk/>
            <pc:sldMk cId="4136681349" sldId="1595"/>
            <ac:spMk id="8" creationId="{B651E208-4F90-445E-8A2E-D50BD75C5BBB}"/>
          </ac:spMkLst>
        </pc:spChg>
        <pc:spChg chg="del mod">
          <ac:chgData name="Shore, Christopher" userId="951fa2de-b7d6-4cc7-82d9-fdf70c1aced4" providerId="ADAL" clId="{5D1A92CE-C2DF-469D-AC4C-9EBAD71B8E21}" dt="2022-05-03T08:41:05.128" v="136" actId="478"/>
          <ac:spMkLst>
            <pc:docMk/>
            <pc:sldMk cId="4136681349" sldId="1595"/>
            <ac:spMk id="17" creationId="{BB9A1A37-F30F-491C-83E0-1647B01AF1F9}"/>
          </ac:spMkLst>
        </pc:spChg>
        <pc:picChg chg="add mod">
          <ac:chgData name="Shore, Christopher" userId="951fa2de-b7d6-4cc7-82d9-fdf70c1aced4" providerId="ADAL" clId="{5D1A92CE-C2DF-469D-AC4C-9EBAD71B8E21}" dt="2022-05-03T08:51:51.517" v="227" actId="1076"/>
          <ac:picMkLst>
            <pc:docMk/>
            <pc:sldMk cId="4136681349" sldId="1595"/>
            <ac:picMk id="7" creationId="{281AB975-B978-6E57-8829-5B0B27D6BE25}"/>
          </ac:picMkLst>
        </pc:picChg>
        <pc:picChg chg="del">
          <ac:chgData name="Shore, Christopher" userId="951fa2de-b7d6-4cc7-82d9-fdf70c1aced4" providerId="ADAL" clId="{5D1A92CE-C2DF-469D-AC4C-9EBAD71B8E21}" dt="2022-05-03T09:37:43.697" v="915" actId="478"/>
          <ac:picMkLst>
            <pc:docMk/>
            <pc:sldMk cId="4136681349" sldId="1595"/>
            <ac:picMk id="10" creationId="{5BBD75A5-254A-4413-B07D-0A1BB22046F3}"/>
          </ac:picMkLst>
        </pc:picChg>
        <pc:picChg chg="add del">
          <ac:chgData name="Shore, Christopher" userId="951fa2de-b7d6-4cc7-82d9-fdf70c1aced4" providerId="ADAL" clId="{5D1A92CE-C2DF-469D-AC4C-9EBAD71B8E21}" dt="2022-05-03T09:38:06.880" v="917" actId="478"/>
          <ac:picMkLst>
            <pc:docMk/>
            <pc:sldMk cId="4136681349" sldId="1595"/>
            <ac:picMk id="15" creationId="{401358F2-2078-5EB6-FB03-8BADA8B895BD}"/>
          </ac:picMkLst>
        </pc:picChg>
        <pc:picChg chg="add mod">
          <ac:chgData name="Shore, Christopher" userId="951fa2de-b7d6-4cc7-82d9-fdf70c1aced4" providerId="ADAL" clId="{5D1A92CE-C2DF-469D-AC4C-9EBAD71B8E21}" dt="2022-05-03T09:39:16.860" v="920" actId="1076"/>
          <ac:picMkLst>
            <pc:docMk/>
            <pc:sldMk cId="4136681349" sldId="1595"/>
            <ac:picMk id="5122" creationId="{1B698250-30A6-8EF2-81BD-1895E44A2DAA}"/>
          </ac:picMkLst>
        </pc:picChg>
      </pc:sldChg>
      <pc:sldChg chg="addSp delSp modSp add del mod">
        <pc:chgData name="Shore, Christopher" userId="951fa2de-b7d6-4cc7-82d9-fdf70c1aced4" providerId="ADAL" clId="{5D1A92CE-C2DF-469D-AC4C-9EBAD71B8E21}" dt="2022-05-03T10:32:47.828" v="1140" actId="1076"/>
        <pc:sldMkLst>
          <pc:docMk/>
          <pc:sldMk cId="1474860453" sldId="1596"/>
        </pc:sldMkLst>
        <pc:picChg chg="add mod">
          <ac:chgData name="Shore, Christopher" userId="951fa2de-b7d6-4cc7-82d9-fdf70c1aced4" providerId="ADAL" clId="{5D1A92CE-C2DF-469D-AC4C-9EBAD71B8E21}" dt="2022-05-03T10:32:47.828" v="1140" actId="1076"/>
          <ac:picMkLst>
            <pc:docMk/>
            <pc:sldMk cId="1474860453" sldId="1596"/>
            <ac:picMk id="4" creationId="{CD3D3AF3-5470-BA3A-8B7C-135072D87ADC}"/>
          </ac:picMkLst>
        </pc:picChg>
        <pc:picChg chg="del mod">
          <ac:chgData name="Shore, Christopher" userId="951fa2de-b7d6-4cc7-82d9-fdf70c1aced4" providerId="ADAL" clId="{5D1A92CE-C2DF-469D-AC4C-9EBAD71B8E21}" dt="2022-05-03T09:25:19.502" v="646" actId="478"/>
          <ac:picMkLst>
            <pc:docMk/>
            <pc:sldMk cId="1474860453" sldId="1596"/>
            <ac:picMk id="4" creationId="{EC425295-9880-4B10-B405-30AA8AE35FBC}"/>
          </ac:picMkLst>
        </pc:picChg>
        <pc:picChg chg="add del mod">
          <ac:chgData name="Shore, Christopher" userId="951fa2de-b7d6-4cc7-82d9-fdf70c1aced4" providerId="ADAL" clId="{5D1A92CE-C2DF-469D-AC4C-9EBAD71B8E21}" dt="2022-05-03T09:15:48.542" v="588"/>
          <ac:picMkLst>
            <pc:docMk/>
            <pc:sldMk cId="1474860453" sldId="1596"/>
            <ac:picMk id="11" creationId="{D9D92599-C255-F3D7-FC1D-9DDF7A59432A}"/>
          </ac:picMkLst>
        </pc:picChg>
      </pc:sldChg>
      <pc:sldChg chg="addSp delSp modSp add del mod">
        <pc:chgData name="Shore, Christopher" userId="951fa2de-b7d6-4cc7-82d9-fdf70c1aced4" providerId="ADAL" clId="{5D1A92CE-C2DF-469D-AC4C-9EBAD71B8E21}" dt="2022-05-03T09:39:45.436" v="922"/>
        <pc:sldMkLst>
          <pc:docMk/>
          <pc:sldMk cId="2878175146" sldId="1597"/>
        </pc:sldMkLst>
        <pc:spChg chg="mod">
          <ac:chgData name="Shore, Christopher" userId="951fa2de-b7d6-4cc7-82d9-fdf70c1aced4" providerId="ADAL" clId="{5D1A92CE-C2DF-469D-AC4C-9EBAD71B8E21}" dt="2022-05-03T09:13:12.078" v="494" actId="20577"/>
          <ac:spMkLst>
            <pc:docMk/>
            <pc:sldMk cId="2878175146" sldId="1597"/>
            <ac:spMk id="120834" creationId="{9AB9F942-ED75-468F-8202-94DBB7815AB1}"/>
          </ac:spMkLst>
        </pc:spChg>
        <pc:spChg chg="mod">
          <ac:chgData name="Shore, Christopher" userId="951fa2de-b7d6-4cc7-82d9-fdf70c1aced4" providerId="ADAL" clId="{5D1A92CE-C2DF-469D-AC4C-9EBAD71B8E21}" dt="2022-05-03T09:15:00.051" v="586" actId="207"/>
          <ac:spMkLst>
            <pc:docMk/>
            <pc:sldMk cId="2878175146" sldId="1597"/>
            <ac:spMk id="120844" creationId="{1002673E-AE89-4842-B0AF-29B71F63449F}"/>
          </ac:spMkLst>
        </pc:spChg>
        <pc:picChg chg="add mod">
          <ac:chgData name="Shore, Christopher" userId="951fa2de-b7d6-4cc7-82d9-fdf70c1aced4" providerId="ADAL" clId="{5D1A92CE-C2DF-469D-AC4C-9EBAD71B8E21}" dt="2022-05-03T09:14:49.536" v="585" actId="1076"/>
          <ac:picMkLst>
            <pc:docMk/>
            <pc:sldMk cId="2878175146" sldId="1597"/>
            <ac:picMk id="9" creationId="{63949141-D358-1847-9F93-B024F4485987}"/>
          </ac:picMkLst>
        </pc:picChg>
        <pc:picChg chg="add mod">
          <ac:chgData name="Shore, Christopher" userId="951fa2de-b7d6-4cc7-82d9-fdf70c1aced4" providerId="ADAL" clId="{5D1A92CE-C2DF-469D-AC4C-9EBAD71B8E21}" dt="2022-05-03T09:39:45.436" v="922"/>
          <ac:picMkLst>
            <pc:docMk/>
            <pc:sldMk cId="2878175146" sldId="1597"/>
            <ac:picMk id="10" creationId="{472FCE23-177B-7FE9-9195-A43B2B9CD144}"/>
          </ac:picMkLst>
        </pc:picChg>
        <pc:picChg chg="del">
          <ac:chgData name="Shore, Christopher" userId="951fa2de-b7d6-4cc7-82d9-fdf70c1aced4" providerId="ADAL" clId="{5D1A92CE-C2DF-469D-AC4C-9EBAD71B8E21}" dt="2022-05-03T09:12:52.289" v="474" actId="478"/>
          <ac:picMkLst>
            <pc:docMk/>
            <pc:sldMk cId="2878175146" sldId="1597"/>
            <ac:picMk id="1026" creationId="{F6BED2A3-2B88-41D9-DAF4-3A3A973564D3}"/>
          </ac:picMkLst>
        </pc:picChg>
      </pc:sldChg>
      <pc:sldChg chg="del">
        <pc:chgData name="Shore, Christopher" userId="951fa2de-b7d6-4cc7-82d9-fdf70c1aced4" providerId="ADAL" clId="{5D1A92CE-C2DF-469D-AC4C-9EBAD71B8E21}" dt="2022-05-03T08:43:01.611" v="148" actId="47"/>
        <pc:sldMkLst>
          <pc:docMk/>
          <pc:sldMk cId="1213395926" sldId="1598"/>
        </pc:sldMkLst>
      </pc:sldChg>
      <pc:sldChg chg="addSp delSp modSp add mod modAnim">
        <pc:chgData name="Shore, Christopher" userId="951fa2de-b7d6-4cc7-82d9-fdf70c1aced4" providerId="ADAL" clId="{5D1A92CE-C2DF-469D-AC4C-9EBAD71B8E21}" dt="2022-05-03T09:24:46.059" v="643" actId="1076"/>
        <pc:sldMkLst>
          <pc:docMk/>
          <pc:sldMk cId="1479658681" sldId="1598"/>
        </pc:sldMkLst>
        <pc:spChg chg="add mod">
          <ac:chgData name="Shore, Christopher" userId="951fa2de-b7d6-4cc7-82d9-fdf70c1aced4" providerId="ADAL" clId="{5D1A92CE-C2DF-469D-AC4C-9EBAD71B8E21}" dt="2022-05-03T09:18:45.865" v="617" actId="1076"/>
          <ac:spMkLst>
            <pc:docMk/>
            <pc:sldMk cId="1479658681" sldId="1598"/>
            <ac:spMk id="2" creationId="{AF0E1369-6D06-5142-4D1C-2698EEEBC1A6}"/>
          </ac:spMkLst>
        </pc:spChg>
        <pc:spChg chg="add mod">
          <ac:chgData name="Shore, Christopher" userId="951fa2de-b7d6-4cc7-82d9-fdf70c1aced4" providerId="ADAL" clId="{5D1A92CE-C2DF-469D-AC4C-9EBAD71B8E21}" dt="2022-05-03T09:23:32.987" v="638" actId="164"/>
          <ac:spMkLst>
            <pc:docMk/>
            <pc:sldMk cId="1479658681" sldId="1598"/>
            <ac:spMk id="3" creationId="{94146E9F-1E6F-2D08-711F-367DF92B702F}"/>
          </ac:spMkLst>
        </pc:spChg>
        <pc:spChg chg="mod">
          <ac:chgData name="Shore, Christopher" userId="951fa2de-b7d6-4cc7-82d9-fdf70c1aced4" providerId="ADAL" clId="{5D1A92CE-C2DF-469D-AC4C-9EBAD71B8E21}" dt="2022-05-03T09:15:58.216" v="605" actId="20577"/>
          <ac:spMkLst>
            <pc:docMk/>
            <pc:sldMk cId="1479658681" sldId="1598"/>
            <ac:spMk id="120834" creationId="{9AB9F942-ED75-468F-8202-94DBB7815AB1}"/>
          </ac:spMkLst>
        </pc:spChg>
        <pc:spChg chg="del">
          <ac:chgData name="Shore, Christopher" userId="951fa2de-b7d6-4cc7-82d9-fdf70c1aced4" providerId="ADAL" clId="{5D1A92CE-C2DF-469D-AC4C-9EBAD71B8E21}" dt="2022-05-03T09:16:02.757" v="607" actId="478"/>
          <ac:spMkLst>
            <pc:docMk/>
            <pc:sldMk cId="1479658681" sldId="1598"/>
            <ac:spMk id="120844" creationId="{1002673E-AE89-4842-B0AF-29B71F63449F}"/>
          </ac:spMkLst>
        </pc:spChg>
        <pc:grpChg chg="add mod">
          <ac:chgData name="Shore, Christopher" userId="951fa2de-b7d6-4cc7-82d9-fdf70c1aced4" providerId="ADAL" clId="{5D1A92CE-C2DF-469D-AC4C-9EBAD71B8E21}" dt="2022-05-03T09:23:32.987" v="638" actId="164"/>
          <ac:grpSpMkLst>
            <pc:docMk/>
            <pc:sldMk cId="1479658681" sldId="1598"/>
            <ac:grpSpMk id="4" creationId="{D05EA33B-45FD-EBA6-3CAF-8EDB10DA0771}"/>
          </ac:grpSpMkLst>
        </pc:grpChg>
        <pc:picChg chg="del">
          <ac:chgData name="Shore, Christopher" userId="951fa2de-b7d6-4cc7-82d9-fdf70c1aced4" providerId="ADAL" clId="{5D1A92CE-C2DF-469D-AC4C-9EBAD71B8E21}" dt="2022-05-03T09:16:00.377" v="606" actId="478"/>
          <ac:picMkLst>
            <pc:docMk/>
            <pc:sldMk cId="1479658681" sldId="1598"/>
            <ac:picMk id="9" creationId="{63949141-D358-1847-9F93-B024F4485987}"/>
          </ac:picMkLst>
        </pc:picChg>
        <pc:picChg chg="add mod">
          <ac:chgData name="Shore, Christopher" userId="951fa2de-b7d6-4cc7-82d9-fdf70c1aced4" providerId="ADAL" clId="{5D1A92CE-C2DF-469D-AC4C-9EBAD71B8E21}" dt="2022-05-03T09:24:46.059" v="643" actId="1076"/>
          <ac:picMkLst>
            <pc:docMk/>
            <pc:sldMk cId="1479658681" sldId="1598"/>
            <ac:picMk id="2050" creationId="{DEA50372-AACE-6701-831D-72C94DA559E7}"/>
          </ac:picMkLst>
        </pc:picChg>
        <pc:picChg chg="add mod">
          <ac:chgData name="Shore, Christopher" userId="951fa2de-b7d6-4cc7-82d9-fdf70c1aced4" providerId="ADAL" clId="{5D1A92CE-C2DF-469D-AC4C-9EBAD71B8E21}" dt="2022-05-03T09:23:32.987" v="638" actId="164"/>
          <ac:picMkLst>
            <pc:docMk/>
            <pc:sldMk cId="1479658681" sldId="1598"/>
            <ac:picMk id="2052" creationId="{815D308D-D7D2-C60C-D6CE-0676DCF38B6B}"/>
          </ac:picMkLst>
        </pc:picChg>
      </pc:sldChg>
      <pc:sldChg chg="addSp delSp modSp add del mod">
        <pc:chgData name="Shore, Christopher" userId="951fa2de-b7d6-4cc7-82d9-fdf70c1aced4" providerId="ADAL" clId="{5D1A92CE-C2DF-469D-AC4C-9EBAD71B8E21}" dt="2022-05-03T09:37:17.035" v="914" actId="1076"/>
        <pc:sldMkLst>
          <pc:docMk/>
          <pc:sldMk cId="0" sldId="1599"/>
        </pc:sldMkLst>
        <pc:spChg chg="mod">
          <ac:chgData name="Shore, Christopher" userId="951fa2de-b7d6-4cc7-82d9-fdf70c1aced4" providerId="ADAL" clId="{5D1A92CE-C2DF-469D-AC4C-9EBAD71B8E21}" dt="2022-05-03T09:33:46.375" v="872" actId="1076"/>
          <ac:spMkLst>
            <pc:docMk/>
            <pc:sldMk cId="0" sldId="1599"/>
            <ac:spMk id="15" creationId="{83BF3A7A-88DE-4452-BF45-6231536E29BD}"/>
          </ac:spMkLst>
        </pc:spChg>
        <pc:spChg chg="mod">
          <ac:chgData name="Shore, Christopher" userId="951fa2de-b7d6-4cc7-82d9-fdf70c1aced4" providerId="ADAL" clId="{5D1A92CE-C2DF-469D-AC4C-9EBAD71B8E21}" dt="2022-05-03T09:31:09.523" v="869" actId="207"/>
          <ac:spMkLst>
            <pc:docMk/>
            <pc:sldMk cId="0" sldId="1599"/>
            <ac:spMk id="124934" creationId="{BD685459-3259-46F1-986E-3B3FA105EFA2}"/>
          </ac:spMkLst>
        </pc:spChg>
        <pc:picChg chg="add mod ord">
          <ac:chgData name="Shore, Christopher" userId="951fa2de-b7d6-4cc7-82d9-fdf70c1aced4" providerId="ADAL" clId="{5D1A92CE-C2DF-469D-AC4C-9EBAD71B8E21}" dt="2022-05-03T09:37:07.642" v="910" actId="1076"/>
          <ac:picMkLst>
            <pc:docMk/>
            <pc:sldMk cId="0" sldId="1599"/>
            <ac:picMk id="3" creationId="{64A558C3-FE1E-DD7C-290F-301F24513A9A}"/>
          </ac:picMkLst>
        </pc:picChg>
        <pc:picChg chg="mod">
          <ac:chgData name="Shore, Christopher" userId="951fa2de-b7d6-4cc7-82d9-fdf70c1aced4" providerId="ADAL" clId="{5D1A92CE-C2DF-469D-AC4C-9EBAD71B8E21}" dt="2022-05-03T09:37:11.975" v="912" actId="1076"/>
          <ac:picMkLst>
            <pc:docMk/>
            <pc:sldMk cId="0" sldId="1599"/>
            <ac:picMk id="18" creationId="{58747266-1832-467E-8C1A-2A310D84B7AC}"/>
          </ac:picMkLst>
        </pc:picChg>
        <pc:picChg chg="mod">
          <ac:chgData name="Shore, Christopher" userId="951fa2de-b7d6-4cc7-82d9-fdf70c1aced4" providerId="ADAL" clId="{5D1A92CE-C2DF-469D-AC4C-9EBAD71B8E21}" dt="2022-05-03T09:37:14.068" v="913" actId="1076"/>
          <ac:picMkLst>
            <pc:docMk/>
            <pc:sldMk cId="0" sldId="1599"/>
            <ac:picMk id="19" creationId="{34372701-C1F2-4930-BE87-9DA534F5DAA8}"/>
          </ac:picMkLst>
        </pc:picChg>
        <pc:picChg chg="mod">
          <ac:chgData name="Shore, Christopher" userId="951fa2de-b7d6-4cc7-82d9-fdf70c1aced4" providerId="ADAL" clId="{5D1A92CE-C2DF-469D-AC4C-9EBAD71B8E21}" dt="2022-05-03T09:37:17.035" v="914" actId="1076"/>
          <ac:picMkLst>
            <pc:docMk/>
            <pc:sldMk cId="0" sldId="1599"/>
            <ac:picMk id="20" creationId="{8B128256-3410-4C41-9C8A-1E10F4C1321F}"/>
          </ac:picMkLst>
        </pc:picChg>
        <pc:picChg chg="add del mod">
          <ac:chgData name="Shore, Christopher" userId="951fa2de-b7d6-4cc7-82d9-fdf70c1aced4" providerId="ADAL" clId="{5D1A92CE-C2DF-469D-AC4C-9EBAD71B8E21}" dt="2022-05-03T09:33:46.826" v="873"/>
          <ac:picMkLst>
            <pc:docMk/>
            <pc:sldMk cId="0" sldId="1599"/>
            <ac:picMk id="4098" creationId="{F3965453-177B-0D41-185C-077720237F19}"/>
          </ac:picMkLst>
        </pc:picChg>
        <pc:picChg chg="add mod">
          <ac:chgData name="Shore, Christopher" userId="951fa2de-b7d6-4cc7-82d9-fdf70c1aced4" providerId="ADAL" clId="{5D1A92CE-C2DF-469D-AC4C-9EBAD71B8E21}" dt="2022-05-03T09:37:09.003" v="911" actId="1076"/>
          <ac:picMkLst>
            <pc:docMk/>
            <pc:sldMk cId="0" sldId="1599"/>
            <ac:picMk id="4100" creationId="{2A32D7B0-967E-69F6-1DF9-87732E39E2BD}"/>
          </ac:picMkLst>
        </pc:picChg>
      </pc:sldChg>
      <pc:sldChg chg="add del">
        <pc:chgData name="Shore, Christopher" userId="951fa2de-b7d6-4cc7-82d9-fdf70c1aced4" providerId="ADAL" clId="{5D1A92CE-C2DF-469D-AC4C-9EBAD71B8E21}" dt="2022-05-18T20:15:30.311" v="1219" actId="47"/>
        <pc:sldMkLst>
          <pc:docMk/>
          <pc:sldMk cId="1376357070" sldId="1600"/>
        </pc:sldMkLst>
      </pc:sldChg>
      <pc:sldChg chg="add del">
        <pc:chgData name="Shore, Christopher" userId="951fa2de-b7d6-4cc7-82d9-fdf70c1aced4" providerId="ADAL" clId="{5D1A92CE-C2DF-469D-AC4C-9EBAD71B8E21}" dt="2022-05-03T09:44:53.953" v="998" actId="47"/>
        <pc:sldMkLst>
          <pc:docMk/>
          <pc:sldMk cId="3995010241" sldId="1601"/>
        </pc:sldMkLst>
      </pc:sldChg>
      <pc:sldChg chg="addSp delSp modSp add del mod modAnim">
        <pc:chgData name="Shore, Christopher" userId="951fa2de-b7d6-4cc7-82d9-fdf70c1aced4" providerId="ADAL" clId="{5D1A92CE-C2DF-469D-AC4C-9EBAD71B8E21}" dt="2022-05-03T16:11:14.446" v="1151"/>
        <pc:sldMkLst>
          <pc:docMk/>
          <pc:sldMk cId="1294531766" sldId="1602"/>
        </pc:sldMkLst>
        <pc:spChg chg="del">
          <ac:chgData name="Shore, Christopher" userId="951fa2de-b7d6-4cc7-82d9-fdf70c1aced4" providerId="ADAL" clId="{5D1A92CE-C2DF-469D-AC4C-9EBAD71B8E21}" dt="2022-05-03T09:43:16.380" v="983" actId="478"/>
          <ac:spMkLst>
            <pc:docMk/>
            <pc:sldMk cId="1294531766" sldId="1602"/>
            <ac:spMk id="2" creationId="{1BBF6689-9724-4EE4-93BE-95B4909114AD}"/>
          </ac:spMkLst>
        </pc:spChg>
        <pc:spChg chg="del">
          <ac:chgData name="Shore, Christopher" userId="951fa2de-b7d6-4cc7-82d9-fdf70c1aced4" providerId="ADAL" clId="{5D1A92CE-C2DF-469D-AC4C-9EBAD71B8E21}" dt="2022-05-03T09:43:18.557" v="984" actId="478"/>
          <ac:spMkLst>
            <pc:docMk/>
            <pc:sldMk cId="1294531766" sldId="1602"/>
            <ac:spMk id="4" creationId="{03E114C6-C59E-46CF-B75E-7AE413B94E2D}"/>
          </ac:spMkLst>
        </pc:spChg>
        <pc:spChg chg="add mod">
          <ac:chgData name="Shore, Christopher" userId="951fa2de-b7d6-4cc7-82d9-fdf70c1aced4" providerId="ADAL" clId="{5D1A92CE-C2DF-469D-AC4C-9EBAD71B8E21}" dt="2022-05-03T09:52:43.045" v="1075"/>
          <ac:spMkLst>
            <pc:docMk/>
            <pc:sldMk cId="1294531766" sldId="1602"/>
            <ac:spMk id="16" creationId="{C3D8D3D9-C9F2-E1A4-6699-2842006312E3}"/>
          </ac:spMkLst>
        </pc:spChg>
        <pc:spChg chg="add mod">
          <ac:chgData name="Shore, Christopher" userId="951fa2de-b7d6-4cc7-82d9-fdf70c1aced4" providerId="ADAL" clId="{5D1A92CE-C2DF-469D-AC4C-9EBAD71B8E21}" dt="2022-05-03T09:53:06.902" v="1078" actId="1076"/>
          <ac:spMkLst>
            <pc:docMk/>
            <pc:sldMk cId="1294531766" sldId="1602"/>
            <ac:spMk id="17" creationId="{01A6C45F-753B-646E-E9D9-92D5836104A4}"/>
          </ac:spMkLst>
        </pc:spChg>
        <pc:spChg chg="add mod">
          <ac:chgData name="Shore, Christopher" userId="951fa2de-b7d6-4cc7-82d9-fdf70c1aced4" providerId="ADAL" clId="{5D1A92CE-C2DF-469D-AC4C-9EBAD71B8E21}" dt="2022-05-03T09:53:22.079" v="1082"/>
          <ac:spMkLst>
            <pc:docMk/>
            <pc:sldMk cId="1294531766" sldId="1602"/>
            <ac:spMk id="18" creationId="{E1809164-85B3-AC09-CA5E-2825A0515091}"/>
          </ac:spMkLst>
        </pc:spChg>
        <pc:spChg chg="add mod">
          <ac:chgData name="Shore, Christopher" userId="951fa2de-b7d6-4cc7-82d9-fdf70c1aced4" providerId="ADAL" clId="{5D1A92CE-C2DF-469D-AC4C-9EBAD71B8E21}" dt="2022-05-03T09:53:46.157" v="1085" actId="1076"/>
          <ac:spMkLst>
            <pc:docMk/>
            <pc:sldMk cId="1294531766" sldId="1602"/>
            <ac:spMk id="19" creationId="{4C0715BC-E0E3-B851-DF3D-67A6ED0C33E4}"/>
          </ac:spMkLst>
        </pc:spChg>
        <pc:spChg chg="add mod">
          <ac:chgData name="Shore, Christopher" userId="951fa2de-b7d6-4cc7-82d9-fdf70c1aced4" providerId="ADAL" clId="{5D1A92CE-C2DF-469D-AC4C-9EBAD71B8E21}" dt="2022-05-03T09:54:04.763" v="1087" actId="1076"/>
          <ac:spMkLst>
            <pc:docMk/>
            <pc:sldMk cId="1294531766" sldId="1602"/>
            <ac:spMk id="20" creationId="{628654B0-7533-758C-1F73-169A9C242E6E}"/>
          </ac:spMkLst>
        </pc:spChg>
        <pc:spChg chg="mod">
          <ac:chgData name="Shore, Christopher" userId="951fa2de-b7d6-4cc7-82d9-fdf70c1aced4" providerId="ADAL" clId="{5D1A92CE-C2DF-469D-AC4C-9EBAD71B8E21}" dt="2022-05-03T09:43:13.946" v="982" actId="20577"/>
          <ac:spMkLst>
            <pc:docMk/>
            <pc:sldMk cId="1294531766" sldId="1602"/>
            <ac:spMk id="94211" creationId="{32C5A4EA-53BD-4B9B-A836-D3881FEE4F5B}"/>
          </ac:spMkLst>
        </pc:spChg>
        <pc:picChg chg="add mod">
          <ac:chgData name="Shore, Christopher" userId="951fa2de-b7d6-4cc7-82d9-fdf70c1aced4" providerId="ADAL" clId="{5D1A92CE-C2DF-469D-AC4C-9EBAD71B8E21}" dt="2022-05-03T09:53:08.649" v="1079" actId="1076"/>
          <ac:picMkLst>
            <pc:docMk/>
            <pc:sldMk cId="1294531766" sldId="1602"/>
            <ac:picMk id="9" creationId="{54BFE223-03D1-CE39-6265-041E50AE3F61}"/>
          </ac:picMkLst>
        </pc:picChg>
        <pc:picChg chg="add mod">
          <ac:chgData name="Shore, Christopher" userId="951fa2de-b7d6-4cc7-82d9-fdf70c1aced4" providerId="ADAL" clId="{5D1A92CE-C2DF-469D-AC4C-9EBAD71B8E21}" dt="2022-05-03T09:53:10.625" v="1080" actId="1076"/>
          <ac:picMkLst>
            <pc:docMk/>
            <pc:sldMk cId="1294531766" sldId="1602"/>
            <ac:picMk id="10" creationId="{1B09D911-383D-A04D-0750-EE9443719D30}"/>
          </ac:picMkLst>
        </pc:picChg>
        <pc:picChg chg="add mod">
          <ac:chgData name="Shore, Christopher" userId="951fa2de-b7d6-4cc7-82d9-fdf70c1aced4" providerId="ADAL" clId="{5D1A92CE-C2DF-469D-AC4C-9EBAD71B8E21}" dt="2022-05-03T09:54:07.534" v="1088" actId="14100"/>
          <ac:picMkLst>
            <pc:docMk/>
            <pc:sldMk cId="1294531766" sldId="1602"/>
            <ac:picMk id="15" creationId="{6ECBA0D6-81AC-19E1-67A3-70A20AA8D1D1}"/>
          </ac:picMkLst>
        </pc:picChg>
      </pc:sldChg>
      <pc:sldChg chg="add del">
        <pc:chgData name="Shore, Christopher" userId="951fa2de-b7d6-4cc7-82d9-fdf70c1aced4" providerId="ADAL" clId="{5D1A92CE-C2DF-469D-AC4C-9EBAD71B8E21}" dt="2022-05-03T09:44:53.168" v="997" actId="47"/>
        <pc:sldMkLst>
          <pc:docMk/>
          <pc:sldMk cId="2982838816" sldId="1603"/>
        </pc:sldMkLst>
      </pc:sldChg>
      <pc:sldChg chg="addSp delSp modSp add mod modAnim">
        <pc:chgData name="Shore, Christopher" userId="951fa2de-b7d6-4cc7-82d9-fdf70c1aced4" providerId="ADAL" clId="{5D1A92CE-C2DF-469D-AC4C-9EBAD71B8E21}" dt="2022-05-03T09:52:03.109" v="1067"/>
        <pc:sldMkLst>
          <pc:docMk/>
          <pc:sldMk cId="3246426487" sldId="1604"/>
        </pc:sldMkLst>
        <pc:spChg chg="add mod">
          <ac:chgData name="Shore, Christopher" userId="951fa2de-b7d6-4cc7-82d9-fdf70c1aced4" providerId="ADAL" clId="{5D1A92CE-C2DF-469D-AC4C-9EBAD71B8E21}" dt="2022-05-03T09:49:55.767" v="1053" actId="1076"/>
          <ac:spMkLst>
            <pc:docMk/>
            <pc:sldMk cId="3246426487" sldId="1604"/>
            <ac:spMk id="19" creationId="{1D4D4B42-7772-423C-8005-90E0DEE23FA8}"/>
          </ac:spMkLst>
        </pc:spChg>
        <pc:spChg chg="add mod">
          <ac:chgData name="Shore, Christopher" userId="951fa2de-b7d6-4cc7-82d9-fdf70c1aced4" providerId="ADAL" clId="{5D1A92CE-C2DF-469D-AC4C-9EBAD71B8E21}" dt="2022-05-03T09:49:55.767" v="1053" actId="1076"/>
          <ac:spMkLst>
            <pc:docMk/>
            <pc:sldMk cId="3246426487" sldId="1604"/>
            <ac:spMk id="20" creationId="{9669BCE1-5AA6-5CBF-F178-8DCEAB49DC76}"/>
          </ac:spMkLst>
        </pc:spChg>
        <pc:spChg chg="add mod">
          <ac:chgData name="Shore, Christopher" userId="951fa2de-b7d6-4cc7-82d9-fdf70c1aced4" providerId="ADAL" clId="{5D1A92CE-C2DF-469D-AC4C-9EBAD71B8E21}" dt="2022-05-03T09:50:16.416" v="1057"/>
          <ac:spMkLst>
            <pc:docMk/>
            <pc:sldMk cId="3246426487" sldId="1604"/>
            <ac:spMk id="21" creationId="{374B14F6-8F27-8E70-4BE9-3ECE58DC28C3}"/>
          </ac:spMkLst>
        </pc:spChg>
        <pc:spChg chg="add mod">
          <ac:chgData name="Shore, Christopher" userId="951fa2de-b7d6-4cc7-82d9-fdf70c1aced4" providerId="ADAL" clId="{5D1A92CE-C2DF-469D-AC4C-9EBAD71B8E21}" dt="2022-05-03T09:50:16.416" v="1057"/>
          <ac:spMkLst>
            <pc:docMk/>
            <pc:sldMk cId="3246426487" sldId="1604"/>
            <ac:spMk id="22" creationId="{54DA3B7D-2DC5-77CD-0E32-C984DF6405D1}"/>
          </ac:spMkLst>
        </pc:spChg>
        <pc:spChg chg="add mod">
          <ac:chgData name="Shore, Christopher" userId="951fa2de-b7d6-4cc7-82d9-fdf70c1aced4" providerId="ADAL" clId="{5D1A92CE-C2DF-469D-AC4C-9EBAD71B8E21}" dt="2022-05-03T09:50:16.416" v="1057"/>
          <ac:spMkLst>
            <pc:docMk/>
            <pc:sldMk cId="3246426487" sldId="1604"/>
            <ac:spMk id="23" creationId="{B10647C2-31E5-BD80-20FA-0B15C71333B8}"/>
          </ac:spMkLst>
        </pc:spChg>
        <pc:spChg chg="add mod">
          <ac:chgData name="Shore, Christopher" userId="951fa2de-b7d6-4cc7-82d9-fdf70c1aced4" providerId="ADAL" clId="{5D1A92CE-C2DF-469D-AC4C-9EBAD71B8E21}" dt="2022-05-03T09:50:44.848" v="1059"/>
          <ac:spMkLst>
            <pc:docMk/>
            <pc:sldMk cId="3246426487" sldId="1604"/>
            <ac:spMk id="24" creationId="{4C683F1A-3082-9FDB-179A-D3493722B841}"/>
          </ac:spMkLst>
        </pc:spChg>
        <pc:spChg chg="add mod">
          <ac:chgData name="Shore, Christopher" userId="951fa2de-b7d6-4cc7-82d9-fdf70c1aced4" providerId="ADAL" clId="{5D1A92CE-C2DF-469D-AC4C-9EBAD71B8E21}" dt="2022-05-03T09:50:44.848" v="1059"/>
          <ac:spMkLst>
            <pc:docMk/>
            <pc:sldMk cId="3246426487" sldId="1604"/>
            <ac:spMk id="25" creationId="{53E057B7-0F32-88AA-DDF8-D49FEEB7551E}"/>
          </ac:spMkLst>
        </pc:spChg>
        <pc:spChg chg="add mod">
          <ac:chgData name="Shore, Christopher" userId="951fa2de-b7d6-4cc7-82d9-fdf70c1aced4" providerId="ADAL" clId="{5D1A92CE-C2DF-469D-AC4C-9EBAD71B8E21}" dt="2022-05-03T09:50:44.848" v="1059"/>
          <ac:spMkLst>
            <pc:docMk/>
            <pc:sldMk cId="3246426487" sldId="1604"/>
            <ac:spMk id="26" creationId="{C4875146-4F4E-115F-4C6B-D4BEC3FAF8C3}"/>
          </ac:spMkLst>
        </pc:spChg>
        <pc:spChg chg="add mod">
          <ac:chgData name="Shore, Christopher" userId="951fa2de-b7d6-4cc7-82d9-fdf70c1aced4" providerId="ADAL" clId="{5D1A92CE-C2DF-469D-AC4C-9EBAD71B8E21}" dt="2022-05-03T09:51:13.948" v="1062" actId="1076"/>
          <ac:spMkLst>
            <pc:docMk/>
            <pc:sldMk cId="3246426487" sldId="1604"/>
            <ac:spMk id="27" creationId="{42D4E27E-3D4E-649B-D1C6-D4EE4F9B11F7}"/>
          </ac:spMkLst>
        </pc:spChg>
        <pc:spChg chg="add mod">
          <ac:chgData name="Shore, Christopher" userId="951fa2de-b7d6-4cc7-82d9-fdf70c1aced4" providerId="ADAL" clId="{5D1A92CE-C2DF-469D-AC4C-9EBAD71B8E21}" dt="2022-05-03T09:51:07.815" v="1061" actId="1076"/>
          <ac:spMkLst>
            <pc:docMk/>
            <pc:sldMk cId="3246426487" sldId="1604"/>
            <ac:spMk id="28" creationId="{F4FB5DCB-3D9F-4E59-2F90-B3D362F13DEF}"/>
          </ac:spMkLst>
        </pc:spChg>
        <pc:spChg chg="add mod">
          <ac:chgData name="Shore, Christopher" userId="951fa2de-b7d6-4cc7-82d9-fdf70c1aced4" providerId="ADAL" clId="{5D1A92CE-C2DF-469D-AC4C-9EBAD71B8E21}" dt="2022-05-03T09:51:31.864" v="1064"/>
          <ac:spMkLst>
            <pc:docMk/>
            <pc:sldMk cId="3246426487" sldId="1604"/>
            <ac:spMk id="29" creationId="{FC8678CA-7BD0-23DC-DA80-1CC62DC40CA3}"/>
          </ac:spMkLst>
        </pc:spChg>
        <pc:spChg chg="add mod">
          <ac:chgData name="Shore, Christopher" userId="951fa2de-b7d6-4cc7-82d9-fdf70c1aced4" providerId="ADAL" clId="{5D1A92CE-C2DF-469D-AC4C-9EBAD71B8E21}" dt="2022-05-03T09:51:31.864" v="1064"/>
          <ac:spMkLst>
            <pc:docMk/>
            <pc:sldMk cId="3246426487" sldId="1604"/>
            <ac:spMk id="30" creationId="{F0900506-1382-E306-5F99-717538A1ECF2}"/>
          </ac:spMkLst>
        </pc:spChg>
        <pc:spChg chg="add mod">
          <ac:chgData name="Shore, Christopher" userId="951fa2de-b7d6-4cc7-82d9-fdf70c1aced4" providerId="ADAL" clId="{5D1A92CE-C2DF-469D-AC4C-9EBAD71B8E21}" dt="2022-05-03T09:51:53.746" v="1066" actId="1076"/>
          <ac:spMkLst>
            <pc:docMk/>
            <pc:sldMk cId="3246426487" sldId="1604"/>
            <ac:spMk id="31" creationId="{0D9C9657-9057-0CC1-A206-5380F8410333}"/>
          </ac:spMkLst>
        </pc:spChg>
        <pc:grpChg chg="add mod">
          <ac:chgData name="Shore, Christopher" userId="951fa2de-b7d6-4cc7-82d9-fdf70c1aced4" providerId="ADAL" clId="{5D1A92CE-C2DF-469D-AC4C-9EBAD71B8E21}" dt="2022-05-03T09:49:55.767" v="1053" actId="1076"/>
          <ac:grpSpMkLst>
            <pc:docMk/>
            <pc:sldMk cId="3246426487" sldId="1604"/>
            <ac:grpSpMk id="18" creationId="{B35246D2-90C2-0560-A8F2-A1090031B3E4}"/>
          </ac:grpSpMkLst>
        </pc:grpChg>
        <pc:picChg chg="del">
          <ac:chgData name="Shore, Christopher" userId="951fa2de-b7d6-4cc7-82d9-fdf70c1aced4" providerId="ADAL" clId="{5D1A92CE-C2DF-469D-AC4C-9EBAD71B8E21}" dt="2022-05-03T09:44:00.627" v="989" actId="478"/>
          <ac:picMkLst>
            <pc:docMk/>
            <pc:sldMk cId="3246426487" sldId="1604"/>
            <ac:picMk id="9" creationId="{54BFE223-03D1-CE39-6265-041E50AE3F61}"/>
          </ac:picMkLst>
        </pc:picChg>
        <pc:picChg chg="del">
          <ac:chgData name="Shore, Christopher" userId="951fa2de-b7d6-4cc7-82d9-fdf70c1aced4" providerId="ADAL" clId="{5D1A92CE-C2DF-469D-AC4C-9EBAD71B8E21}" dt="2022-05-03T09:44:00.627" v="989" actId="478"/>
          <ac:picMkLst>
            <pc:docMk/>
            <pc:sldMk cId="3246426487" sldId="1604"/>
            <ac:picMk id="10" creationId="{1B09D911-383D-A04D-0750-EE9443719D30}"/>
          </ac:picMkLst>
        </pc:picChg>
        <pc:picChg chg="del">
          <ac:chgData name="Shore, Christopher" userId="951fa2de-b7d6-4cc7-82d9-fdf70c1aced4" providerId="ADAL" clId="{5D1A92CE-C2DF-469D-AC4C-9EBAD71B8E21}" dt="2022-05-03T09:44:00.627" v="989" actId="478"/>
          <ac:picMkLst>
            <pc:docMk/>
            <pc:sldMk cId="3246426487" sldId="1604"/>
            <ac:picMk id="15" creationId="{6ECBA0D6-81AC-19E1-67A3-70A20AA8D1D1}"/>
          </ac:picMkLst>
        </pc:picChg>
        <pc:picChg chg="add mod">
          <ac:chgData name="Shore, Christopher" userId="951fa2de-b7d6-4cc7-82d9-fdf70c1aced4" providerId="ADAL" clId="{5D1A92CE-C2DF-469D-AC4C-9EBAD71B8E21}" dt="2022-05-03T09:50:00.939" v="1055" actId="1076"/>
          <ac:picMkLst>
            <pc:docMk/>
            <pc:sldMk cId="3246426487" sldId="1604"/>
            <ac:picMk id="16" creationId="{FC213881-C1A5-4BCE-9867-B2219A1E4893}"/>
          </ac:picMkLst>
        </pc:picChg>
        <pc:picChg chg="add mod">
          <ac:chgData name="Shore, Christopher" userId="951fa2de-b7d6-4cc7-82d9-fdf70c1aced4" providerId="ADAL" clId="{5D1A92CE-C2DF-469D-AC4C-9EBAD71B8E21}" dt="2022-05-03T09:49:52.917" v="1052" actId="1076"/>
          <ac:picMkLst>
            <pc:docMk/>
            <pc:sldMk cId="3246426487" sldId="1604"/>
            <ac:picMk id="17" creationId="{68790385-8415-FBD5-A3F6-4EC9ECBE530D}"/>
          </ac:picMkLst>
        </pc:picChg>
      </pc:sldChg>
      <pc:sldChg chg="addSp modSp add mod modAnim">
        <pc:chgData name="Shore, Christopher" userId="951fa2de-b7d6-4cc7-82d9-fdf70c1aced4" providerId="ADAL" clId="{5D1A92CE-C2DF-469D-AC4C-9EBAD71B8E21}" dt="2022-05-03T09:49:37.170" v="1047" actId="1076"/>
        <pc:sldMkLst>
          <pc:docMk/>
          <pc:sldMk cId="2623869167" sldId="1605"/>
        </pc:sldMkLst>
        <pc:spChg chg="add mod">
          <ac:chgData name="Shore, Christopher" userId="951fa2de-b7d6-4cc7-82d9-fdf70c1aced4" providerId="ADAL" clId="{5D1A92CE-C2DF-469D-AC4C-9EBAD71B8E21}" dt="2022-05-03T09:49:37.170" v="1047" actId="1076"/>
          <ac:spMkLst>
            <pc:docMk/>
            <pc:sldMk cId="2623869167" sldId="1605"/>
            <ac:spMk id="10" creationId="{D6EA7274-E14A-19E3-BAB5-B9E4F8C69FA3}"/>
          </ac:spMkLst>
        </pc:spChg>
        <pc:spChg chg="add mod">
          <ac:chgData name="Shore, Christopher" userId="951fa2de-b7d6-4cc7-82d9-fdf70c1aced4" providerId="ADAL" clId="{5D1A92CE-C2DF-469D-AC4C-9EBAD71B8E21}" dt="2022-05-03T09:49:27.594" v="1045" actId="1076"/>
          <ac:spMkLst>
            <pc:docMk/>
            <pc:sldMk cId="2623869167" sldId="1605"/>
            <ac:spMk id="15" creationId="{40FD58EF-4E6E-D587-6F06-037037920B5E}"/>
          </ac:spMkLst>
        </pc:spChg>
        <pc:spChg chg="add mod">
          <ac:chgData name="Shore, Christopher" userId="951fa2de-b7d6-4cc7-82d9-fdf70c1aced4" providerId="ADAL" clId="{5D1A92CE-C2DF-469D-AC4C-9EBAD71B8E21}" dt="2022-05-03T09:49:32.335" v="1046" actId="1076"/>
          <ac:spMkLst>
            <pc:docMk/>
            <pc:sldMk cId="2623869167" sldId="1605"/>
            <ac:spMk id="16" creationId="{CF0A0FE6-0941-CB12-FF62-DE2E67F61611}"/>
          </ac:spMkLst>
        </pc:spChg>
        <pc:picChg chg="add mod">
          <ac:chgData name="Shore, Christopher" userId="951fa2de-b7d6-4cc7-82d9-fdf70c1aced4" providerId="ADAL" clId="{5D1A92CE-C2DF-469D-AC4C-9EBAD71B8E21}" dt="2022-05-03T09:47:47.131" v="1030" actId="14100"/>
          <ac:picMkLst>
            <pc:docMk/>
            <pc:sldMk cId="2623869167" sldId="1605"/>
            <ac:picMk id="7" creationId="{E1F0D488-380F-4F4B-A7C2-AC6A049EE4B7}"/>
          </ac:picMkLst>
        </pc:picChg>
        <pc:picChg chg="add mod">
          <ac:chgData name="Shore, Christopher" userId="951fa2de-b7d6-4cc7-82d9-fdf70c1aced4" providerId="ADAL" clId="{5D1A92CE-C2DF-469D-AC4C-9EBAD71B8E21}" dt="2022-05-03T09:49:23.036" v="1043" actId="1076"/>
          <ac:picMkLst>
            <pc:docMk/>
            <pc:sldMk cId="2623869167" sldId="1605"/>
            <ac:picMk id="8" creationId="{5F9D0728-D3BF-B3FC-76BC-AB60CB6E5EA4}"/>
          </ac:picMkLst>
        </pc:picChg>
        <pc:picChg chg="add mod">
          <ac:chgData name="Shore, Christopher" userId="951fa2de-b7d6-4cc7-82d9-fdf70c1aced4" providerId="ADAL" clId="{5D1A92CE-C2DF-469D-AC4C-9EBAD71B8E21}" dt="2022-05-03T09:49:24.398" v="1044" actId="1076"/>
          <ac:picMkLst>
            <pc:docMk/>
            <pc:sldMk cId="2623869167" sldId="1605"/>
            <ac:picMk id="9" creationId="{FD749549-3C1A-2A1E-358C-8ABFCF2E098D}"/>
          </ac:picMkLst>
        </pc:picChg>
      </pc:sldChg>
      <pc:sldChg chg="addSp modSp add mod modAnim">
        <pc:chgData name="Shore, Christopher" userId="951fa2de-b7d6-4cc7-82d9-fdf70c1aced4" providerId="ADAL" clId="{5D1A92CE-C2DF-469D-AC4C-9EBAD71B8E21}" dt="2022-05-03T09:47:36.443" v="1028"/>
        <pc:sldMkLst>
          <pc:docMk/>
          <pc:sldMk cId="772558447" sldId="1606"/>
        </pc:sldMkLst>
        <pc:spChg chg="add mod">
          <ac:chgData name="Shore, Christopher" userId="951fa2de-b7d6-4cc7-82d9-fdf70c1aced4" providerId="ADAL" clId="{5D1A92CE-C2DF-469D-AC4C-9EBAD71B8E21}" dt="2022-05-03T09:47:08.784" v="1021" actId="1076"/>
          <ac:spMkLst>
            <pc:docMk/>
            <pc:sldMk cId="772558447" sldId="1606"/>
            <ac:spMk id="10" creationId="{E17DA40A-FB8F-562D-85B1-6ACBA506E844}"/>
          </ac:spMkLst>
        </pc:spChg>
        <pc:spChg chg="add mod">
          <ac:chgData name="Shore, Christopher" userId="951fa2de-b7d6-4cc7-82d9-fdf70c1aced4" providerId="ADAL" clId="{5D1A92CE-C2DF-469D-AC4C-9EBAD71B8E21}" dt="2022-05-03T09:47:27.691" v="1027" actId="1076"/>
          <ac:spMkLst>
            <pc:docMk/>
            <pc:sldMk cId="772558447" sldId="1606"/>
            <ac:spMk id="15" creationId="{398F119F-8A97-B4DE-29FB-94A1DE352EA6}"/>
          </ac:spMkLst>
        </pc:spChg>
        <pc:spChg chg="add mod">
          <ac:chgData name="Shore, Christopher" userId="951fa2de-b7d6-4cc7-82d9-fdf70c1aced4" providerId="ADAL" clId="{5D1A92CE-C2DF-469D-AC4C-9EBAD71B8E21}" dt="2022-05-03T09:47:22.031" v="1026" actId="1076"/>
          <ac:spMkLst>
            <pc:docMk/>
            <pc:sldMk cId="772558447" sldId="1606"/>
            <ac:spMk id="16" creationId="{59719A78-A7A3-2F78-B929-B09A822E27CD}"/>
          </ac:spMkLst>
        </pc:spChg>
        <pc:picChg chg="add mod">
          <ac:chgData name="Shore, Christopher" userId="951fa2de-b7d6-4cc7-82d9-fdf70c1aced4" providerId="ADAL" clId="{5D1A92CE-C2DF-469D-AC4C-9EBAD71B8E21}" dt="2022-05-03T09:47:19.210" v="1025" actId="1076"/>
          <ac:picMkLst>
            <pc:docMk/>
            <pc:sldMk cId="772558447" sldId="1606"/>
            <ac:picMk id="7" creationId="{3C2FEA6B-7171-457B-BAAC-63727A55218D}"/>
          </ac:picMkLst>
        </pc:picChg>
        <pc:picChg chg="add mod">
          <ac:chgData name="Shore, Christopher" userId="951fa2de-b7d6-4cc7-82d9-fdf70c1aced4" providerId="ADAL" clId="{5D1A92CE-C2DF-469D-AC4C-9EBAD71B8E21}" dt="2022-05-03T09:47:14.649" v="1023" actId="1076"/>
          <ac:picMkLst>
            <pc:docMk/>
            <pc:sldMk cId="772558447" sldId="1606"/>
            <ac:picMk id="8" creationId="{EA541187-E7A5-268C-2496-8907D834AEB1}"/>
          </ac:picMkLst>
        </pc:picChg>
        <pc:picChg chg="add mod">
          <ac:chgData name="Shore, Christopher" userId="951fa2de-b7d6-4cc7-82d9-fdf70c1aced4" providerId="ADAL" clId="{5D1A92CE-C2DF-469D-AC4C-9EBAD71B8E21}" dt="2022-05-03T09:46:08.489" v="1009" actId="1076"/>
          <ac:picMkLst>
            <pc:docMk/>
            <pc:sldMk cId="772558447" sldId="1606"/>
            <ac:picMk id="9" creationId="{E64D5D7E-684C-453C-A675-85E593BE174E}"/>
          </ac:picMkLst>
        </pc:picChg>
      </pc:sldChg>
      <pc:sldChg chg="addSp delSp modSp add mod modAnim">
        <pc:chgData name="Shore, Christopher" userId="951fa2de-b7d6-4cc7-82d9-fdf70c1aced4" providerId="ADAL" clId="{5D1A92CE-C2DF-469D-AC4C-9EBAD71B8E21}" dt="2022-05-03T09:45:58.865" v="1007"/>
        <pc:sldMkLst>
          <pc:docMk/>
          <pc:sldMk cId="629990580" sldId="1607"/>
        </pc:sldMkLst>
        <pc:spChg chg="add mod">
          <ac:chgData name="Shore, Christopher" userId="951fa2de-b7d6-4cc7-82d9-fdf70c1aced4" providerId="ADAL" clId="{5D1A92CE-C2DF-469D-AC4C-9EBAD71B8E21}" dt="2022-05-03T09:45:15.857" v="1003"/>
          <ac:spMkLst>
            <pc:docMk/>
            <pc:sldMk cId="629990580" sldId="1607"/>
            <ac:spMk id="15" creationId="{239BB8B0-DA67-7D01-F409-886B1F678D5A}"/>
          </ac:spMkLst>
        </pc:spChg>
        <pc:spChg chg="add mod">
          <ac:chgData name="Shore, Christopher" userId="951fa2de-b7d6-4cc7-82d9-fdf70c1aced4" providerId="ADAL" clId="{5D1A92CE-C2DF-469D-AC4C-9EBAD71B8E21}" dt="2022-05-03T09:45:15.857" v="1003"/>
          <ac:spMkLst>
            <pc:docMk/>
            <pc:sldMk cId="629990580" sldId="1607"/>
            <ac:spMk id="17" creationId="{52781D9E-8D5B-74CA-9802-C50C096D3FE7}"/>
          </ac:spMkLst>
        </pc:spChg>
        <pc:spChg chg="add mod">
          <ac:chgData name="Shore, Christopher" userId="951fa2de-b7d6-4cc7-82d9-fdf70c1aced4" providerId="ADAL" clId="{5D1A92CE-C2DF-469D-AC4C-9EBAD71B8E21}" dt="2022-05-03T09:45:50.671" v="1006" actId="1076"/>
          <ac:spMkLst>
            <pc:docMk/>
            <pc:sldMk cId="629990580" sldId="1607"/>
            <ac:spMk id="18" creationId="{7881FF5F-3073-D5BF-2C8D-5E44DBEB2640}"/>
          </ac:spMkLst>
        </pc:spChg>
        <pc:picChg chg="del">
          <ac:chgData name="Shore, Christopher" userId="951fa2de-b7d6-4cc7-82d9-fdf70c1aced4" providerId="ADAL" clId="{5D1A92CE-C2DF-469D-AC4C-9EBAD71B8E21}" dt="2022-05-03T09:45:02.193" v="1000" actId="478"/>
          <ac:picMkLst>
            <pc:docMk/>
            <pc:sldMk cId="629990580" sldId="1607"/>
            <ac:picMk id="7" creationId="{3C2FEA6B-7171-457B-BAAC-63727A55218D}"/>
          </ac:picMkLst>
        </pc:picChg>
        <pc:picChg chg="del">
          <ac:chgData name="Shore, Christopher" userId="951fa2de-b7d6-4cc7-82d9-fdf70c1aced4" providerId="ADAL" clId="{5D1A92CE-C2DF-469D-AC4C-9EBAD71B8E21}" dt="2022-05-03T09:45:03.887" v="1001" actId="478"/>
          <ac:picMkLst>
            <pc:docMk/>
            <pc:sldMk cId="629990580" sldId="1607"/>
            <ac:picMk id="8" creationId="{EA541187-E7A5-268C-2496-8907D834AEB1}"/>
          </ac:picMkLst>
        </pc:picChg>
        <pc:picChg chg="del">
          <ac:chgData name="Shore, Christopher" userId="951fa2de-b7d6-4cc7-82d9-fdf70c1aced4" providerId="ADAL" clId="{5D1A92CE-C2DF-469D-AC4C-9EBAD71B8E21}" dt="2022-05-03T09:45:04.963" v="1002" actId="478"/>
          <ac:picMkLst>
            <pc:docMk/>
            <pc:sldMk cId="629990580" sldId="1607"/>
            <ac:picMk id="9" creationId="{E64D5D7E-684C-453C-A675-85E593BE174E}"/>
          </ac:picMkLst>
        </pc:picChg>
        <pc:picChg chg="add mod">
          <ac:chgData name="Shore, Christopher" userId="951fa2de-b7d6-4cc7-82d9-fdf70c1aced4" providerId="ADAL" clId="{5D1A92CE-C2DF-469D-AC4C-9EBAD71B8E21}" dt="2022-05-03T09:45:15.857" v="1003"/>
          <ac:picMkLst>
            <pc:docMk/>
            <pc:sldMk cId="629990580" sldId="1607"/>
            <ac:picMk id="10" creationId="{03AE1D74-518F-C5AE-0B3C-D8449C8ECF86}"/>
          </ac:picMkLst>
        </pc:picChg>
        <pc:picChg chg="add mod">
          <ac:chgData name="Shore, Christopher" userId="951fa2de-b7d6-4cc7-82d9-fdf70c1aced4" providerId="ADAL" clId="{5D1A92CE-C2DF-469D-AC4C-9EBAD71B8E21}" dt="2022-05-03T09:45:15.857" v="1003"/>
          <ac:picMkLst>
            <pc:docMk/>
            <pc:sldMk cId="629990580" sldId="1607"/>
            <ac:picMk id="16" creationId="{9A1BF45B-A892-1862-E3AF-19B66628254E}"/>
          </ac:picMkLst>
        </pc:picChg>
      </pc:sldChg>
      <pc:sldChg chg="addSp modSp add mod modAnim">
        <pc:chgData name="Shore, Christopher" userId="951fa2de-b7d6-4cc7-82d9-fdf70c1aced4" providerId="ADAL" clId="{5D1A92CE-C2DF-469D-AC4C-9EBAD71B8E21}" dt="2022-05-20T15:44:57.166" v="1225" actId="400"/>
        <pc:sldMkLst>
          <pc:docMk/>
          <pc:sldMk cId="3008720739" sldId="1608"/>
        </pc:sldMkLst>
        <pc:spChg chg="mod">
          <ac:chgData name="Shore, Christopher" userId="951fa2de-b7d6-4cc7-82d9-fdf70c1aced4" providerId="ADAL" clId="{5D1A92CE-C2DF-469D-AC4C-9EBAD71B8E21}" dt="2022-05-18T04:35:26.571" v="1209" actId="20577"/>
          <ac:spMkLst>
            <pc:docMk/>
            <pc:sldMk cId="3008720739" sldId="1608"/>
            <ac:spMk id="18" creationId="{DA500F55-9675-4C8A-A9B3-9396EDA8471F}"/>
          </ac:spMkLst>
        </pc:spChg>
        <pc:spChg chg="mod">
          <ac:chgData name="Shore, Christopher" userId="951fa2de-b7d6-4cc7-82d9-fdf70c1aced4" providerId="ADAL" clId="{5D1A92CE-C2DF-469D-AC4C-9EBAD71B8E21}" dt="2022-05-18T04:35:19.792" v="1206" actId="1076"/>
          <ac:spMkLst>
            <pc:docMk/>
            <pc:sldMk cId="3008720739" sldId="1608"/>
            <ac:spMk id="19" creationId="{33F891EF-AAE1-86D8-7BDE-1DA225EDFE4C}"/>
          </ac:spMkLst>
        </pc:spChg>
        <pc:spChg chg="mod">
          <ac:chgData name="Shore, Christopher" userId="951fa2de-b7d6-4cc7-82d9-fdf70c1aced4" providerId="ADAL" clId="{5D1A92CE-C2DF-469D-AC4C-9EBAD71B8E21}" dt="2022-05-20T15:44:57.166" v="1225" actId="400"/>
          <ac:spMkLst>
            <pc:docMk/>
            <pc:sldMk cId="3008720739" sldId="1608"/>
            <ac:spMk id="20" creationId="{DBE09966-E2C3-4A9B-ACF0-DB07CCF5AEF8}"/>
          </ac:spMkLst>
        </pc:spChg>
        <pc:picChg chg="add mod">
          <ac:chgData name="Shore, Christopher" userId="951fa2de-b7d6-4cc7-82d9-fdf70c1aced4" providerId="ADAL" clId="{5D1A92CE-C2DF-469D-AC4C-9EBAD71B8E21}" dt="2022-05-11T15:53:36.261" v="1195"/>
          <ac:picMkLst>
            <pc:docMk/>
            <pc:sldMk cId="3008720739" sldId="1608"/>
            <ac:picMk id="21" creationId="{2986EE2D-62EC-714C-3E7D-137E13ECEEA5}"/>
          </ac:picMkLst>
        </pc:picChg>
        <pc:picChg chg="add mod">
          <ac:chgData name="Shore, Christopher" userId="951fa2de-b7d6-4cc7-82d9-fdf70c1aced4" providerId="ADAL" clId="{5D1A92CE-C2DF-469D-AC4C-9EBAD71B8E21}" dt="2022-05-18T04:36:04.236" v="1210" actId="1076"/>
          <ac:picMkLst>
            <pc:docMk/>
            <pc:sldMk cId="3008720739" sldId="1608"/>
            <ac:picMk id="22" creationId="{F0347F78-5A99-4FF2-BE1D-14B566DECF45}"/>
          </ac:picMkLst>
        </pc:picChg>
        <pc:picChg chg="add mod">
          <ac:chgData name="Shore, Christopher" userId="951fa2de-b7d6-4cc7-82d9-fdf70c1aced4" providerId="ADAL" clId="{5D1A92CE-C2DF-469D-AC4C-9EBAD71B8E21}" dt="2022-05-18T04:36:12.679" v="1213" actId="1076"/>
          <ac:picMkLst>
            <pc:docMk/>
            <pc:sldMk cId="3008720739" sldId="1608"/>
            <ac:picMk id="23" creationId="{B1556569-7C5B-26CA-D5EC-1CC58E03B727}"/>
          </ac:picMkLst>
        </pc:picChg>
        <pc:picChg chg="add mod">
          <ac:chgData name="Shore, Christopher" userId="951fa2de-b7d6-4cc7-82d9-fdf70c1aced4" providerId="ADAL" clId="{5D1A92CE-C2DF-469D-AC4C-9EBAD71B8E21}" dt="2022-05-18T04:36:15.718" v="1214" actId="1076"/>
          <ac:picMkLst>
            <pc:docMk/>
            <pc:sldMk cId="3008720739" sldId="1608"/>
            <ac:picMk id="24" creationId="{EB596B2A-430A-4F4F-94BE-DEE8EC9D3BC6}"/>
          </ac:picMkLst>
        </pc:picChg>
        <pc:picChg chg="mod">
          <ac:chgData name="Shore, Christopher" userId="951fa2de-b7d6-4cc7-82d9-fdf70c1aced4" providerId="ADAL" clId="{5D1A92CE-C2DF-469D-AC4C-9EBAD71B8E21}" dt="2022-05-18T04:36:09.751" v="1212" actId="1076"/>
          <ac:picMkLst>
            <pc:docMk/>
            <pc:sldMk cId="3008720739" sldId="1608"/>
            <ac:picMk id="36868" creationId="{D2A58502-2789-403A-B50A-2E8D0A6EFEB9}"/>
          </ac:picMkLst>
        </pc:picChg>
      </pc:sldChg>
      <pc:sldChg chg="delSp modSp add mod modAnim">
        <pc:chgData name="Shore, Christopher" userId="951fa2de-b7d6-4cc7-82d9-fdf70c1aced4" providerId="ADAL" clId="{5D1A92CE-C2DF-469D-AC4C-9EBAD71B8E21}" dt="2022-05-20T15:44:11.919" v="1221" actId="20577"/>
        <pc:sldMkLst>
          <pc:docMk/>
          <pc:sldMk cId="851316960" sldId="1609"/>
        </pc:sldMkLst>
        <pc:spChg chg="mod">
          <ac:chgData name="Shore, Christopher" userId="951fa2de-b7d6-4cc7-82d9-fdf70c1aced4" providerId="ADAL" clId="{5D1A92CE-C2DF-469D-AC4C-9EBAD71B8E21}" dt="2022-05-20T15:44:11.919" v="1221" actId="20577"/>
          <ac:spMkLst>
            <pc:docMk/>
            <pc:sldMk cId="851316960" sldId="1609"/>
            <ac:spMk id="20" creationId="{DBE09966-E2C3-4A9B-ACF0-DB07CCF5AEF8}"/>
          </ac:spMkLst>
        </pc:spChg>
        <pc:picChg chg="del">
          <ac:chgData name="Shore, Christopher" userId="951fa2de-b7d6-4cc7-82d9-fdf70c1aced4" providerId="ADAL" clId="{5D1A92CE-C2DF-469D-AC4C-9EBAD71B8E21}" dt="2022-05-18T04:36:37.429" v="1217" actId="478"/>
          <ac:picMkLst>
            <pc:docMk/>
            <pc:sldMk cId="851316960" sldId="1609"/>
            <ac:picMk id="21" creationId="{2986EE2D-62EC-714C-3E7D-137E13ECEEA5}"/>
          </ac:picMkLst>
        </pc:picChg>
        <pc:picChg chg="del">
          <ac:chgData name="Shore, Christopher" userId="951fa2de-b7d6-4cc7-82d9-fdf70c1aced4" providerId="ADAL" clId="{5D1A92CE-C2DF-469D-AC4C-9EBAD71B8E21}" dt="2022-05-18T04:36:37.429" v="1217" actId="478"/>
          <ac:picMkLst>
            <pc:docMk/>
            <pc:sldMk cId="851316960" sldId="1609"/>
            <ac:picMk id="22" creationId="{F0347F78-5A99-4FF2-BE1D-14B566DECF45}"/>
          </ac:picMkLst>
        </pc:picChg>
        <pc:picChg chg="del">
          <ac:chgData name="Shore, Christopher" userId="951fa2de-b7d6-4cc7-82d9-fdf70c1aced4" providerId="ADAL" clId="{5D1A92CE-C2DF-469D-AC4C-9EBAD71B8E21}" dt="2022-05-18T04:36:37.429" v="1217" actId="478"/>
          <ac:picMkLst>
            <pc:docMk/>
            <pc:sldMk cId="851316960" sldId="1609"/>
            <ac:picMk id="23" creationId="{B1556569-7C5B-26CA-D5EC-1CC58E03B727}"/>
          </ac:picMkLst>
        </pc:picChg>
        <pc:picChg chg="del">
          <ac:chgData name="Shore, Christopher" userId="951fa2de-b7d6-4cc7-82d9-fdf70c1aced4" providerId="ADAL" clId="{5D1A92CE-C2DF-469D-AC4C-9EBAD71B8E21}" dt="2022-05-18T04:36:37.429" v="1217" actId="478"/>
          <ac:picMkLst>
            <pc:docMk/>
            <pc:sldMk cId="851316960" sldId="1609"/>
            <ac:picMk id="24" creationId="{EB596B2A-430A-4F4F-94BE-DEE8EC9D3BC6}"/>
          </ac:picMkLst>
        </pc:picChg>
      </pc:sldChg>
    </pc:docChg>
  </pc:docChgLst>
  <pc:docChgLst>
    <pc:chgData name="Shore, Christopher" userId="951fa2de-b7d6-4cc7-82d9-fdf70c1aced4" providerId="ADAL" clId="{025CD70B-CE64-4A6D-801F-B0B018DECBA8}"/>
    <pc:docChg chg="undo redo custSel addSld delSld modSld sldOrd">
      <pc:chgData name="Shore, Christopher" userId="951fa2de-b7d6-4cc7-82d9-fdf70c1aced4" providerId="ADAL" clId="{025CD70B-CE64-4A6D-801F-B0B018DECBA8}" dt="2023-02-02T16:40:44.736" v="2587" actId="1076"/>
      <pc:docMkLst>
        <pc:docMk/>
      </pc:docMkLst>
      <pc:sldChg chg="addSp delSp modSp modAnim">
        <pc:chgData name="Shore, Christopher" userId="951fa2de-b7d6-4cc7-82d9-fdf70c1aced4" providerId="ADAL" clId="{025CD70B-CE64-4A6D-801F-B0B018DECBA8}" dt="2023-02-02T16:17:47.315" v="2581"/>
        <pc:sldMkLst>
          <pc:docMk/>
          <pc:sldMk cId="1910183245" sldId="574"/>
        </pc:sldMkLst>
        <pc:spChg chg="add del mod">
          <ac:chgData name="Shore, Christopher" userId="951fa2de-b7d6-4cc7-82d9-fdf70c1aced4" providerId="ADAL" clId="{025CD70B-CE64-4A6D-801F-B0B018DECBA8}" dt="2023-02-02T03:42:02.929" v="359" actId="478"/>
          <ac:spMkLst>
            <pc:docMk/>
            <pc:sldMk cId="1910183245" sldId="574"/>
            <ac:spMk id="2" creationId="{B6060E2A-4A29-F41D-8FDE-24E4B27929DB}"/>
          </ac:spMkLst>
        </pc:spChg>
        <pc:spChg chg="add mod">
          <ac:chgData name="Shore, Christopher" userId="951fa2de-b7d6-4cc7-82d9-fdf70c1aced4" providerId="ADAL" clId="{025CD70B-CE64-4A6D-801F-B0B018DECBA8}" dt="2023-02-02T03:42:36.568" v="397" actId="1076"/>
          <ac:spMkLst>
            <pc:docMk/>
            <pc:sldMk cId="1910183245" sldId="574"/>
            <ac:spMk id="3" creationId="{F047DD1C-F2DF-29B4-8B9A-E91B13FEB944}"/>
          </ac:spMkLst>
        </pc:spChg>
        <pc:spChg chg="mod">
          <ac:chgData name="Shore, Christopher" userId="951fa2de-b7d6-4cc7-82d9-fdf70c1aced4" providerId="ADAL" clId="{025CD70B-CE64-4A6D-801F-B0B018DECBA8}" dt="2023-02-02T03:42:32.062" v="396" actId="1076"/>
          <ac:spMkLst>
            <pc:docMk/>
            <pc:sldMk cId="1910183245" sldId="574"/>
            <ac:spMk id="9" creationId="{62947BAE-537B-4883-ACBE-B6722346AB74}"/>
          </ac:spMkLst>
        </pc:spChg>
      </pc:sldChg>
      <pc:sldChg chg="modSp mod">
        <pc:chgData name="Shore, Christopher" userId="951fa2de-b7d6-4cc7-82d9-fdf70c1aced4" providerId="ADAL" clId="{025CD70B-CE64-4A6D-801F-B0B018DECBA8}" dt="2023-02-02T04:06:53.583" v="830" actId="1076"/>
        <pc:sldMkLst>
          <pc:docMk/>
          <pc:sldMk cId="0" sldId="620"/>
        </pc:sldMkLst>
        <pc:spChg chg="mod">
          <ac:chgData name="Shore, Christopher" userId="951fa2de-b7d6-4cc7-82d9-fdf70c1aced4" providerId="ADAL" clId="{025CD70B-CE64-4A6D-801F-B0B018DECBA8}" dt="2023-02-02T04:06:53.583" v="830" actId="1076"/>
          <ac:spMkLst>
            <pc:docMk/>
            <pc:sldMk cId="0" sldId="620"/>
            <ac:spMk id="120844" creationId="{1002673E-AE89-4842-B0AF-29B71F63449F}"/>
          </ac:spMkLst>
        </pc:spChg>
      </pc:sldChg>
      <pc:sldChg chg="modSp mod">
        <pc:chgData name="Shore, Christopher" userId="951fa2de-b7d6-4cc7-82d9-fdf70c1aced4" providerId="ADAL" clId="{025CD70B-CE64-4A6D-801F-B0B018DECBA8}" dt="2023-02-02T04:12:51.010" v="838" actId="20577"/>
        <pc:sldMkLst>
          <pc:docMk/>
          <pc:sldMk cId="0" sldId="692"/>
        </pc:sldMkLst>
        <pc:spChg chg="mod">
          <ac:chgData name="Shore, Christopher" userId="951fa2de-b7d6-4cc7-82d9-fdf70c1aced4" providerId="ADAL" clId="{025CD70B-CE64-4A6D-801F-B0B018DECBA8}" dt="2023-02-02T04:12:51.010" v="838" actId="20577"/>
          <ac:spMkLst>
            <pc:docMk/>
            <pc:sldMk cId="0" sldId="692"/>
            <ac:spMk id="6146" creationId="{51B707F0-BCAC-4208-8FF0-FB2C63FDCE26}"/>
          </ac:spMkLst>
        </pc:spChg>
      </pc:sldChg>
      <pc:sldChg chg="modSp mod">
        <pc:chgData name="Shore, Christopher" userId="951fa2de-b7d6-4cc7-82d9-fdf70c1aced4" providerId="ADAL" clId="{025CD70B-CE64-4A6D-801F-B0B018DECBA8}" dt="2023-02-02T03:41:30.769" v="354" actId="14100"/>
        <pc:sldMkLst>
          <pc:docMk/>
          <pc:sldMk cId="0" sldId="744"/>
        </pc:sldMkLst>
        <pc:picChg chg="mod">
          <ac:chgData name="Shore, Christopher" userId="951fa2de-b7d6-4cc7-82d9-fdf70c1aced4" providerId="ADAL" clId="{025CD70B-CE64-4A6D-801F-B0B018DECBA8}" dt="2023-02-02T03:41:30.769" v="354" actId="14100"/>
          <ac:picMkLst>
            <pc:docMk/>
            <pc:sldMk cId="0" sldId="744"/>
            <ac:picMk id="4" creationId="{29621BAF-1444-478F-8B72-C0A7E0424A63}"/>
          </ac:picMkLst>
        </pc:picChg>
      </pc:sldChg>
      <pc:sldChg chg="delSp del mod">
        <pc:chgData name="Shore, Christopher" userId="951fa2de-b7d6-4cc7-82d9-fdf70c1aced4" providerId="ADAL" clId="{025CD70B-CE64-4A6D-801F-B0B018DECBA8}" dt="2023-02-02T03:41:37.340" v="355" actId="47"/>
        <pc:sldMkLst>
          <pc:docMk/>
          <pc:sldMk cId="1456237468" sldId="1471"/>
        </pc:sldMkLst>
        <pc:picChg chg="del">
          <ac:chgData name="Shore, Christopher" userId="951fa2de-b7d6-4cc7-82d9-fdf70c1aced4" providerId="ADAL" clId="{025CD70B-CE64-4A6D-801F-B0B018DECBA8}" dt="2023-02-02T03:28:18.158" v="107" actId="478"/>
          <ac:picMkLst>
            <pc:docMk/>
            <pc:sldMk cId="1456237468" sldId="1471"/>
            <ac:picMk id="7" creationId="{67E105CC-E4B1-4F2B-BCFF-5761D1E392E2}"/>
          </ac:picMkLst>
        </pc:picChg>
      </pc:sldChg>
      <pc:sldChg chg="del">
        <pc:chgData name="Shore, Christopher" userId="951fa2de-b7d6-4cc7-82d9-fdf70c1aced4" providerId="ADAL" clId="{025CD70B-CE64-4A6D-801F-B0B018DECBA8}" dt="2023-02-02T03:55:32.258" v="663" actId="47"/>
        <pc:sldMkLst>
          <pc:docMk/>
          <pc:sldMk cId="605808930" sldId="1576"/>
        </pc:sldMkLst>
      </pc:sldChg>
      <pc:sldChg chg="addSp delSp modSp add del mod">
        <pc:chgData name="Shore, Christopher" userId="951fa2de-b7d6-4cc7-82d9-fdf70c1aced4" providerId="ADAL" clId="{025CD70B-CE64-4A6D-801F-B0B018DECBA8}" dt="2023-02-02T05:37:36.267" v="2101" actId="47"/>
        <pc:sldMkLst>
          <pc:docMk/>
          <pc:sldMk cId="2104464384" sldId="1590"/>
        </pc:sldMkLst>
        <pc:spChg chg="del">
          <ac:chgData name="Shore, Christopher" userId="951fa2de-b7d6-4cc7-82d9-fdf70c1aced4" providerId="ADAL" clId="{025CD70B-CE64-4A6D-801F-B0B018DECBA8}" dt="2023-02-02T04:58:43.623" v="1819" actId="478"/>
          <ac:spMkLst>
            <pc:docMk/>
            <pc:sldMk cId="2104464384" sldId="1590"/>
            <ac:spMk id="2" creationId="{9016C028-426B-4DE2-A72D-9FB3F3CC20F3}"/>
          </ac:spMkLst>
        </pc:spChg>
        <pc:spChg chg="add mod">
          <ac:chgData name="Shore, Christopher" userId="951fa2de-b7d6-4cc7-82d9-fdf70c1aced4" providerId="ADAL" clId="{025CD70B-CE64-4A6D-801F-B0B018DECBA8}" dt="2023-02-02T05:26:37.042" v="1992" actId="1076"/>
          <ac:spMkLst>
            <pc:docMk/>
            <pc:sldMk cId="2104464384" sldId="1590"/>
            <ac:spMk id="3" creationId="{5D133753-328C-CEFC-7359-FF0F11CC756F}"/>
          </ac:spMkLst>
        </pc:spChg>
        <pc:spChg chg="del">
          <ac:chgData name="Shore, Christopher" userId="951fa2de-b7d6-4cc7-82d9-fdf70c1aced4" providerId="ADAL" clId="{025CD70B-CE64-4A6D-801F-B0B018DECBA8}" dt="2023-02-02T04:58:43.623" v="1819" actId="478"/>
          <ac:spMkLst>
            <pc:docMk/>
            <pc:sldMk cId="2104464384" sldId="1590"/>
            <ac:spMk id="11" creationId="{EC2EC94D-8577-B14E-F868-15B07406A934}"/>
          </ac:spMkLst>
        </pc:spChg>
        <pc:spChg chg="mod">
          <ac:chgData name="Shore, Christopher" userId="951fa2de-b7d6-4cc7-82d9-fdf70c1aced4" providerId="ADAL" clId="{025CD70B-CE64-4A6D-801F-B0B018DECBA8}" dt="2023-02-02T05:25:43.557" v="1990" actId="1076"/>
          <ac:spMkLst>
            <pc:docMk/>
            <pc:sldMk cId="2104464384" sldId="1590"/>
            <ac:spMk id="16" creationId="{2F7D0CA0-B4F4-F136-95B0-97DBCD4C368D}"/>
          </ac:spMkLst>
        </pc:spChg>
        <pc:spChg chg="mod">
          <ac:chgData name="Shore, Christopher" userId="951fa2de-b7d6-4cc7-82d9-fdf70c1aced4" providerId="ADAL" clId="{025CD70B-CE64-4A6D-801F-B0B018DECBA8}" dt="2023-02-02T04:59:18.050" v="1847" actId="20577"/>
          <ac:spMkLst>
            <pc:docMk/>
            <pc:sldMk cId="2104464384" sldId="1590"/>
            <ac:spMk id="34818" creationId="{ABF391DF-215C-4BF1-87C6-DA4950FBCD45}"/>
          </ac:spMkLst>
        </pc:spChg>
        <pc:picChg chg="del">
          <ac:chgData name="Shore, Christopher" userId="951fa2de-b7d6-4cc7-82d9-fdf70c1aced4" providerId="ADAL" clId="{025CD70B-CE64-4A6D-801F-B0B018DECBA8}" dt="2023-02-02T04:58:43.623" v="1819" actId="478"/>
          <ac:picMkLst>
            <pc:docMk/>
            <pc:sldMk cId="2104464384" sldId="1590"/>
            <ac:picMk id="4" creationId="{AABDB4B4-B9D2-40B1-9949-1BD03B0FDB8E}"/>
          </ac:picMkLst>
        </pc:picChg>
        <pc:picChg chg="del">
          <ac:chgData name="Shore, Christopher" userId="951fa2de-b7d6-4cc7-82d9-fdf70c1aced4" providerId="ADAL" clId="{025CD70B-CE64-4A6D-801F-B0B018DECBA8}" dt="2023-02-02T04:58:43.623" v="1819" actId="478"/>
          <ac:picMkLst>
            <pc:docMk/>
            <pc:sldMk cId="2104464384" sldId="1590"/>
            <ac:picMk id="10" creationId="{2C5802A0-3827-A819-8DD7-A4997B89D10B}"/>
          </ac:picMkLst>
        </pc:picChg>
        <pc:picChg chg="del mod">
          <ac:chgData name="Shore, Christopher" userId="951fa2de-b7d6-4cc7-82d9-fdf70c1aced4" providerId="ADAL" clId="{025CD70B-CE64-4A6D-801F-B0B018DECBA8}" dt="2023-02-02T05:37:26.671" v="2098" actId="21"/>
          <ac:picMkLst>
            <pc:docMk/>
            <pc:sldMk cId="2104464384" sldId="1590"/>
            <ac:picMk id="15" creationId="{69BCBFF2-BB47-E31D-1514-F9E2332B89DB}"/>
          </ac:picMkLst>
        </pc:picChg>
      </pc:sldChg>
      <pc:sldChg chg="modSp del mod">
        <pc:chgData name="Shore, Christopher" userId="951fa2de-b7d6-4cc7-82d9-fdf70c1aced4" providerId="ADAL" clId="{025CD70B-CE64-4A6D-801F-B0B018DECBA8}" dt="2023-02-02T04:55:42.822" v="1691" actId="2696"/>
        <pc:sldMkLst>
          <pc:docMk/>
          <pc:sldMk cId="2327822358" sldId="1590"/>
        </pc:sldMkLst>
        <pc:spChg chg="mod">
          <ac:chgData name="Shore, Christopher" userId="951fa2de-b7d6-4cc7-82d9-fdf70c1aced4" providerId="ADAL" clId="{025CD70B-CE64-4A6D-801F-B0B018DECBA8}" dt="2023-02-02T04:54:55.365" v="1683" actId="20577"/>
          <ac:spMkLst>
            <pc:docMk/>
            <pc:sldMk cId="2327822358" sldId="1590"/>
            <ac:spMk id="34818" creationId="{ABF391DF-215C-4BF1-87C6-DA4950FBCD45}"/>
          </ac:spMkLst>
        </pc:spChg>
      </pc:sldChg>
      <pc:sldChg chg="del">
        <pc:chgData name="Shore, Christopher" userId="951fa2de-b7d6-4cc7-82d9-fdf70c1aced4" providerId="ADAL" clId="{025CD70B-CE64-4A6D-801F-B0B018DECBA8}" dt="2023-02-02T04:35:06.963" v="1259" actId="47"/>
        <pc:sldMkLst>
          <pc:docMk/>
          <pc:sldMk cId="3918897932" sldId="1594"/>
        </pc:sldMkLst>
      </pc:sldChg>
      <pc:sldChg chg="del">
        <pc:chgData name="Shore, Christopher" userId="951fa2de-b7d6-4cc7-82d9-fdf70c1aced4" providerId="ADAL" clId="{025CD70B-CE64-4A6D-801F-B0B018DECBA8}" dt="2023-02-02T04:41:56.686" v="1371" actId="47"/>
        <pc:sldMkLst>
          <pc:docMk/>
          <pc:sldMk cId="4136681349" sldId="1595"/>
        </pc:sldMkLst>
      </pc:sldChg>
      <pc:sldChg chg="ord">
        <pc:chgData name="Shore, Christopher" userId="951fa2de-b7d6-4cc7-82d9-fdf70c1aced4" providerId="ADAL" clId="{025CD70B-CE64-4A6D-801F-B0B018DECBA8}" dt="2023-02-02T04:42:16.106" v="1373"/>
        <pc:sldMkLst>
          <pc:docMk/>
          <pc:sldMk cId="1474860453" sldId="1596"/>
        </pc:sldMkLst>
      </pc:sldChg>
      <pc:sldChg chg="del">
        <pc:chgData name="Shore, Christopher" userId="951fa2de-b7d6-4cc7-82d9-fdf70c1aced4" providerId="ADAL" clId="{025CD70B-CE64-4A6D-801F-B0B018DECBA8}" dt="2023-02-02T04:58:27.899" v="1818" actId="47"/>
        <pc:sldMkLst>
          <pc:docMk/>
          <pc:sldMk cId="2878175146" sldId="1597"/>
        </pc:sldMkLst>
      </pc:sldChg>
      <pc:sldChg chg="addSp delSp modSp mod ord modAnim">
        <pc:chgData name="Shore, Christopher" userId="951fa2de-b7d6-4cc7-82d9-fdf70c1aced4" providerId="ADAL" clId="{025CD70B-CE64-4A6D-801F-B0B018DECBA8}" dt="2023-02-02T08:36:54.842" v="2473"/>
        <pc:sldMkLst>
          <pc:docMk/>
          <pc:sldMk cId="1479658681" sldId="1598"/>
        </pc:sldMkLst>
        <pc:spChg chg="del mod">
          <ac:chgData name="Shore, Christopher" userId="951fa2de-b7d6-4cc7-82d9-fdf70c1aced4" providerId="ADAL" clId="{025CD70B-CE64-4A6D-801F-B0B018DECBA8}" dt="2023-02-02T05:21:57.340" v="1960" actId="478"/>
          <ac:spMkLst>
            <pc:docMk/>
            <pc:sldMk cId="1479658681" sldId="1598"/>
            <ac:spMk id="2" creationId="{AF0E1369-6D06-5142-4D1C-2698EEEBC1A6}"/>
          </ac:spMkLst>
        </pc:spChg>
        <pc:spChg chg="del">
          <ac:chgData name="Shore, Christopher" userId="951fa2de-b7d6-4cc7-82d9-fdf70c1aced4" providerId="ADAL" clId="{025CD70B-CE64-4A6D-801F-B0B018DECBA8}" dt="2023-02-02T04:58:15.839" v="1814" actId="478"/>
          <ac:spMkLst>
            <pc:docMk/>
            <pc:sldMk cId="1479658681" sldId="1598"/>
            <ac:spMk id="3" creationId="{37CD7231-0371-E786-706C-29052C01859C}"/>
          </ac:spMkLst>
        </pc:spChg>
        <pc:spChg chg="add mod">
          <ac:chgData name="Shore, Christopher" userId="951fa2de-b7d6-4cc7-82d9-fdf70c1aced4" providerId="ADAL" clId="{025CD70B-CE64-4A6D-801F-B0B018DECBA8}" dt="2023-02-02T08:33:47.446" v="2465" actId="12"/>
          <ac:spMkLst>
            <pc:docMk/>
            <pc:sldMk cId="1479658681" sldId="1598"/>
            <ac:spMk id="4" creationId="{9ADF8DDB-EEAD-BC65-9247-91839820250A}"/>
          </ac:spMkLst>
        </pc:spChg>
        <pc:spChg chg="add mod">
          <ac:chgData name="Shore, Christopher" userId="951fa2de-b7d6-4cc7-82d9-fdf70c1aced4" providerId="ADAL" clId="{025CD70B-CE64-4A6D-801F-B0B018DECBA8}" dt="2023-02-02T05:39:51.015" v="2146" actId="20577"/>
          <ac:spMkLst>
            <pc:docMk/>
            <pc:sldMk cId="1479658681" sldId="1598"/>
            <ac:spMk id="5" creationId="{F7A37EB4-A8BF-626D-D4FD-3E467DC5C126}"/>
          </ac:spMkLst>
        </pc:spChg>
        <pc:picChg chg="add mod">
          <ac:chgData name="Shore, Christopher" userId="951fa2de-b7d6-4cc7-82d9-fdf70c1aced4" providerId="ADAL" clId="{025CD70B-CE64-4A6D-801F-B0B018DECBA8}" dt="2023-02-02T07:38:34.606" v="2460"/>
          <ac:picMkLst>
            <pc:docMk/>
            <pc:sldMk cId="1479658681" sldId="1598"/>
            <ac:picMk id="2" creationId="{8AEF4846-3D6F-0D99-3DBB-B3C29086B945}"/>
          </ac:picMkLst>
        </pc:picChg>
        <pc:picChg chg="add mod">
          <ac:chgData name="Shore, Christopher" userId="951fa2de-b7d6-4cc7-82d9-fdf70c1aced4" providerId="ADAL" clId="{025CD70B-CE64-4A6D-801F-B0B018DECBA8}" dt="2023-02-02T08:36:15.155" v="2471" actId="208"/>
          <ac:picMkLst>
            <pc:docMk/>
            <pc:sldMk cId="1479658681" sldId="1598"/>
            <ac:picMk id="6" creationId="{12B325B8-142B-EB50-EC6F-200A24B65480}"/>
          </ac:picMkLst>
        </pc:picChg>
        <pc:picChg chg="del">
          <ac:chgData name="Shore, Christopher" userId="951fa2de-b7d6-4cc7-82d9-fdf70c1aced4" providerId="ADAL" clId="{025CD70B-CE64-4A6D-801F-B0B018DECBA8}" dt="2023-02-02T04:58:17.108" v="1815" actId="478"/>
          <ac:picMkLst>
            <pc:docMk/>
            <pc:sldMk cId="1479658681" sldId="1598"/>
            <ac:picMk id="2050" creationId="{DEA50372-AACE-6701-831D-72C94DA559E7}"/>
          </ac:picMkLst>
        </pc:picChg>
      </pc:sldChg>
      <pc:sldChg chg="addSp delSp modSp mod">
        <pc:chgData name="Shore, Christopher" userId="951fa2de-b7d6-4cc7-82d9-fdf70c1aced4" providerId="ADAL" clId="{025CD70B-CE64-4A6D-801F-B0B018DECBA8}" dt="2023-02-02T04:18:06.263" v="897" actId="1076"/>
        <pc:sldMkLst>
          <pc:docMk/>
          <pc:sldMk cId="851316960" sldId="1609"/>
        </pc:sldMkLst>
        <pc:spChg chg="mod">
          <ac:chgData name="Shore, Christopher" userId="951fa2de-b7d6-4cc7-82d9-fdf70c1aced4" providerId="ADAL" clId="{025CD70B-CE64-4A6D-801F-B0B018DECBA8}" dt="2023-02-02T03:55:03.865" v="662" actId="1076"/>
          <ac:spMkLst>
            <pc:docMk/>
            <pc:sldMk cId="851316960" sldId="1609"/>
            <ac:spMk id="2" creationId="{03963865-FE8E-E66C-C5D4-F2FB2A88F1EA}"/>
          </ac:spMkLst>
        </pc:spChg>
        <pc:spChg chg="del mod">
          <ac:chgData name="Shore, Christopher" userId="951fa2de-b7d6-4cc7-82d9-fdf70c1aced4" providerId="ADAL" clId="{025CD70B-CE64-4A6D-801F-B0B018DECBA8}" dt="2023-02-02T03:43:43.305" v="401" actId="478"/>
          <ac:spMkLst>
            <pc:docMk/>
            <pc:sldMk cId="851316960" sldId="1609"/>
            <ac:spMk id="3" creationId="{6980F85C-0A92-232F-8230-BDAC45269344}"/>
          </ac:spMkLst>
        </pc:spChg>
        <pc:spChg chg="add del mod">
          <ac:chgData name="Shore, Christopher" userId="951fa2de-b7d6-4cc7-82d9-fdf70c1aced4" providerId="ADAL" clId="{025CD70B-CE64-4A6D-801F-B0B018DECBA8}" dt="2023-02-02T04:17:31.568" v="891" actId="478"/>
          <ac:spMkLst>
            <pc:docMk/>
            <pc:sldMk cId="851316960" sldId="1609"/>
            <ac:spMk id="4" creationId="{615E4E8A-77FF-E1F4-94E2-ED24902DF5DC}"/>
          </ac:spMkLst>
        </pc:spChg>
        <pc:spChg chg="del">
          <ac:chgData name="Shore, Christopher" userId="951fa2de-b7d6-4cc7-82d9-fdf70c1aced4" providerId="ADAL" clId="{025CD70B-CE64-4A6D-801F-B0B018DECBA8}" dt="2023-02-02T03:43:20.368" v="398" actId="478"/>
          <ac:spMkLst>
            <pc:docMk/>
            <pc:sldMk cId="851316960" sldId="1609"/>
            <ac:spMk id="16" creationId="{5A9F4BB5-DD5D-4003-B511-319A78969219}"/>
          </ac:spMkLst>
        </pc:spChg>
        <pc:spChg chg="del">
          <ac:chgData name="Shore, Christopher" userId="951fa2de-b7d6-4cc7-82d9-fdf70c1aced4" providerId="ADAL" clId="{025CD70B-CE64-4A6D-801F-B0B018DECBA8}" dt="2023-02-02T03:50:21.664" v="523" actId="478"/>
          <ac:spMkLst>
            <pc:docMk/>
            <pc:sldMk cId="851316960" sldId="1609"/>
            <ac:spMk id="19" creationId="{33F891EF-AAE1-86D8-7BDE-1DA225EDFE4C}"/>
          </ac:spMkLst>
        </pc:spChg>
        <pc:spChg chg="mod">
          <ac:chgData name="Shore, Christopher" userId="951fa2de-b7d6-4cc7-82d9-fdf70c1aced4" providerId="ADAL" clId="{025CD70B-CE64-4A6D-801F-B0B018DECBA8}" dt="2023-02-02T04:18:06.263" v="897" actId="1076"/>
          <ac:spMkLst>
            <pc:docMk/>
            <pc:sldMk cId="851316960" sldId="1609"/>
            <ac:spMk id="20" creationId="{DBE09966-E2C3-4A9B-ACF0-DB07CCF5AEF8}"/>
          </ac:spMkLst>
        </pc:spChg>
        <pc:spChg chg="del">
          <ac:chgData name="Shore, Christopher" userId="951fa2de-b7d6-4cc7-82d9-fdf70c1aced4" providerId="ADAL" clId="{025CD70B-CE64-4A6D-801F-B0B018DECBA8}" dt="2023-02-02T03:50:21.664" v="523" actId="478"/>
          <ac:spMkLst>
            <pc:docMk/>
            <pc:sldMk cId="851316960" sldId="1609"/>
            <ac:spMk id="21" creationId="{7CACFF31-6E8E-81C4-78F2-FC8D4E11B4C0}"/>
          </ac:spMkLst>
        </pc:spChg>
        <pc:spChg chg="del">
          <ac:chgData name="Shore, Christopher" userId="951fa2de-b7d6-4cc7-82d9-fdf70c1aced4" providerId="ADAL" clId="{025CD70B-CE64-4A6D-801F-B0B018DECBA8}" dt="2023-02-02T03:43:24.815" v="399" actId="478"/>
          <ac:spMkLst>
            <pc:docMk/>
            <pc:sldMk cId="851316960" sldId="1609"/>
            <ac:spMk id="22" creationId="{1B31DE1D-AFF6-91C8-FB70-B85249A117FD}"/>
          </ac:spMkLst>
        </pc:spChg>
        <pc:spChg chg="del mod">
          <ac:chgData name="Shore, Christopher" userId="951fa2de-b7d6-4cc7-82d9-fdf70c1aced4" providerId="ADAL" clId="{025CD70B-CE64-4A6D-801F-B0B018DECBA8}" dt="2023-02-02T03:50:19.446" v="522" actId="478"/>
          <ac:spMkLst>
            <pc:docMk/>
            <pc:sldMk cId="851316960" sldId="1609"/>
            <ac:spMk id="23" creationId="{378B764A-0EE3-575E-E7D9-6B5881042672}"/>
          </ac:spMkLst>
        </pc:spChg>
        <pc:picChg chg="add del mod">
          <ac:chgData name="Shore, Christopher" userId="951fa2de-b7d6-4cc7-82d9-fdf70c1aced4" providerId="ADAL" clId="{025CD70B-CE64-4A6D-801F-B0B018DECBA8}" dt="2023-02-02T04:17:11.559" v="888" actId="478"/>
          <ac:picMkLst>
            <pc:docMk/>
            <pc:sldMk cId="851316960" sldId="1609"/>
            <ac:picMk id="2050" creationId="{76080AB6-D328-6859-2722-F9CEB414729B}"/>
          </ac:picMkLst>
        </pc:picChg>
        <pc:picChg chg="add mod">
          <ac:chgData name="Shore, Christopher" userId="951fa2de-b7d6-4cc7-82d9-fdf70c1aced4" providerId="ADAL" clId="{025CD70B-CE64-4A6D-801F-B0B018DECBA8}" dt="2023-02-02T04:17:57.611" v="896" actId="1076"/>
          <ac:picMkLst>
            <pc:docMk/>
            <pc:sldMk cId="851316960" sldId="1609"/>
            <ac:picMk id="2054" creationId="{30F67C09-966C-C448-A576-C00443E16CA3}"/>
          </ac:picMkLst>
        </pc:picChg>
        <pc:picChg chg="del mod">
          <ac:chgData name="Shore, Christopher" userId="951fa2de-b7d6-4cc7-82d9-fdf70c1aced4" providerId="ADAL" clId="{025CD70B-CE64-4A6D-801F-B0B018DECBA8}" dt="2023-02-02T04:16:22.298" v="883" actId="478"/>
          <ac:picMkLst>
            <pc:docMk/>
            <pc:sldMk cId="851316960" sldId="1609"/>
            <ac:picMk id="36868" creationId="{D2A58502-2789-403A-B50A-2E8D0A6EFEB9}"/>
          </ac:picMkLst>
        </pc:picChg>
      </pc:sldChg>
      <pc:sldChg chg="del">
        <pc:chgData name="Shore, Christopher" userId="951fa2de-b7d6-4cc7-82d9-fdf70c1aced4" providerId="ADAL" clId="{025CD70B-CE64-4A6D-801F-B0B018DECBA8}" dt="2023-02-02T04:02:36.496" v="754" actId="47"/>
        <pc:sldMkLst>
          <pc:docMk/>
          <pc:sldMk cId="4241631898" sldId="1610"/>
        </pc:sldMkLst>
      </pc:sldChg>
      <pc:sldChg chg="modSp del mod">
        <pc:chgData name="Shore, Christopher" userId="951fa2de-b7d6-4cc7-82d9-fdf70c1aced4" providerId="ADAL" clId="{025CD70B-CE64-4A6D-801F-B0B018DECBA8}" dt="2023-02-02T04:57:13.183" v="1694" actId="47"/>
        <pc:sldMkLst>
          <pc:docMk/>
          <pc:sldMk cId="3321924579" sldId="1613"/>
        </pc:sldMkLst>
        <pc:spChg chg="mod">
          <ac:chgData name="Shore, Christopher" userId="951fa2de-b7d6-4cc7-82d9-fdf70c1aced4" providerId="ADAL" clId="{025CD70B-CE64-4A6D-801F-B0B018DECBA8}" dt="2023-02-02T04:57:03.037" v="1693" actId="20577"/>
          <ac:spMkLst>
            <pc:docMk/>
            <pc:sldMk cId="3321924579" sldId="1613"/>
            <ac:spMk id="16" creationId="{2F7D0CA0-B4F4-F136-95B0-97DBCD4C368D}"/>
          </ac:spMkLst>
        </pc:spChg>
      </pc:sldChg>
      <pc:sldChg chg="modSp del mod">
        <pc:chgData name="Shore, Christopher" userId="951fa2de-b7d6-4cc7-82d9-fdf70c1aced4" providerId="ADAL" clId="{025CD70B-CE64-4A6D-801F-B0B018DECBA8}" dt="2023-02-02T05:27:18.703" v="1993" actId="47"/>
        <pc:sldMkLst>
          <pc:docMk/>
          <pc:sldMk cId="2630427453" sldId="1615"/>
        </pc:sldMkLst>
        <pc:spChg chg="mod">
          <ac:chgData name="Shore, Christopher" userId="951fa2de-b7d6-4cc7-82d9-fdf70c1aced4" providerId="ADAL" clId="{025CD70B-CE64-4A6D-801F-B0B018DECBA8}" dt="2023-02-02T04:59:40.268" v="1866" actId="20577"/>
          <ac:spMkLst>
            <pc:docMk/>
            <pc:sldMk cId="2630427453" sldId="1615"/>
            <ac:spMk id="16" creationId="{A5FFCFEB-5119-4F50-A188-9ABEFA6C85F5}"/>
          </ac:spMkLst>
        </pc:spChg>
      </pc:sldChg>
      <pc:sldChg chg="del">
        <pc:chgData name="Shore, Christopher" userId="951fa2de-b7d6-4cc7-82d9-fdf70c1aced4" providerId="ADAL" clId="{025CD70B-CE64-4A6D-801F-B0B018DECBA8}" dt="2023-02-02T05:36:28.759" v="2091" actId="47"/>
        <pc:sldMkLst>
          <pc:docMk/>
          <pc:sldMk cId="3301288556" sldId="1616"/>
        </pc:sldMkLst>
      </pc:sldChg>
      <pc:sldChg chg="modSp mod">
        <pc:chgData name="Shore, Christopher" userId="951fa2de-b7d6-4cc7-82d9-fdf70c1aced4" providerId="ADAL" clId="{025CD70B-CE64-4A6D-801F-B0B018DECBA8}" dt="2023-02-02T04:50:36.561" v="1560" actId="20577"/>
        <pc:sldMkLst>
          <pc:docMk/>
          <pc:sldMk cId="3156969970" sldId="1620"/>
        </pc:sldMkLst>
        <pc:spChg chg="mod">
          <ac:chgData name="Shore, Christopher" userId="951fa2de-b7d6-4cc7-82d9-fdf70c1aced4" providerId="ADAL" clId="{025CD70B-CE64-4A6D-801F-B0B018DECBA8}" dt="2023-02-02T03:23:56.333" v="9" actId="20577"/>
          <ac:spMkLst>
            <pc:docMk/>
            <pc:sldMk cId="3156969970" sldId="1620"/>
            <ac:spMk id="6146" creationId="{51B707F0-BCAC-4208-8FF0-FB2C63FDCE26}"/>
          </ac:spMkLst>
        </pc:spChg>
        <pc:spChg chg="mod">
          <ac:chgData name="Shore, Christopher" userId="951fa2de-b7d6-4cc7-82d9-fdf70c1aced4" providerId="ADAL" clId="{025CD70B-CE64-4A6D-801F-B0B018DECBA8}" dt="2023-02-02T04:50:36.561" v="1560" actId="20577"/>
          <ac:spMkLst>
            <pc:docMk/>
            <pc:sldMk cId="3156969970" sldId="1620"/>
            <ac:spMk id="6159" creationId="{0BF03AE6-4C77-489C-9947-A75E75937992}"/>
          </ac:spMkLst>
        </pc:spChg>
      </pc:sldChg>
      <pc:sldChg chg="del">
        <pc:chgData name="Shore, Christopher" userId="951fa2de-b7d6-4cc7-82d9-fdf70c1aced4" providerId="ADAL" clId="{025CD70B-CE64-4A6D-801F-B0B018DECBA8}" dt="2023-02-02T03:56:36.458" v="666" actId="47"/>
        <pc:sldMkLst>
          <pc:docMk/>
          <pc:sldMk cId="1419411476" sldId="1621"/>
        </pc:sldMkLst>
      </pc:sldChg>
      <pc:sldChg chg="del">
        <pc:chgData name="Shore, Christopher" userId="951fa2de-b7d6-4cc7-82d9-fdf70c1aced4" providerId="ADAL" clId="{025CD70B-CE64-4A6D-801F-B0B018DECBA8}" dt="2023-02-02T05:51:23.591" v="2259" actId="47"/>
        <pc:sldMkLst>
          <pc:docMk/>
          <pc:sldMk cId="1276266665" sldId="1622"/>
        </pc:sldMkLst>
      </pc:sldChg>
      <pc:sldChg chg="del">
        <pc:chgData name="Shore, Christopher" userId="951fa2de-b7d6-4cc7-82d9-fdf70c1aced4" providerId="ADAL" clId="{025CD70B-CE64-4A6D-801F-B0B018DECBA8}" dt="2023-02-02T03:55:34.399" v="664" actId="47"/>
        <pc:sldMkLst>
          <pc:docMk/>
          <pc:sldMk cId="2574238402" sldId="1623"/>
        </pc:sldMkLst>
      </pc:sldChg>
      <pc:sldChg chg="del">
        <pc:chgData name="Shore, Christopher" userId="951fa2de-b7d6-4cc7-82d9-fdf70c1aced4" providerId="ADAL" clId="{025CD70B-CE64-4A6D-801F-B0B018DECBA8}" dt="2023-02-02T03:55:35.373" v="665" actId="47"/>
        <pc:sldMkLst>
          <pc:docMk/>
          <pc:sldMk cId="3632699103" sldId="1625"/>
        </pc:sldMkLst>
      </pc:sldChg>
      <pc:sldChg chg="addSp delSp modSp mod">
        <pc:chgData name="Shore, Christopher" userId="951fa2de-b7d6-4cc7-82d9-fdf70c1aced4" providerId="ADAL" clId="{025CD70B-CE64-4A6D-801F-B0B018DECBA8}" dt="2023-02-02T07:38:10.189" v="2457"/>
        <pc:sldMkLst>
          <pc:docMk/>
          <pc:sldMk cId="1287774193" sldId="1626"/>
        </pc:sldMkLst>
        <pc:picChg chg="add mod">
          <ac:chgData name="Shore, Christopher" userId="951fa2de-b7d6-4cc7-82d9-fdf70c1aced4" providerId="ADAL" clId="{025CD70B-CE64-4A6D-801F-B0B018DECBA8}" dt="2023-02-02T07:38:10.189" v="2457"/>
          <ac:picMkLst>
            <pc:docMk/>
            <pc:sldMk cId="1287774193" sldId="1626"/>
            <ac:picMk id="2" creationId="{E73F8221-8DE6-DAD8-E144-A6F55F3B3825}"/>
          </ac:picMkLst>
        </pc:picChg>
        <pc:picChg chg="del">
          <ac:chgData name="Shore, Christopher" userId="951fa2de-b7d6-4cc7-82d9-fdf70c1aced4" providerId="ADAL" clId="{025CD70B-CE64-4A6D-801F-B0B018DECBA8}" dt="2023-02-02T06:05:23.196" v="2411" actId="478"/>
          <ac:picMkLst>
            <pc:docMk/>
            <pc:sldMk cId="1287774193" sldId="1626"/>
            <ac:picMk id="3" creationId="{99B8E5B3-A76D-048D-414E-F5688ED1B2F4}"/>
          </ac:picMkLst>
        </pc:picChg>
        <pc:picChg chg="add mod">
          <ac:chgData name="Shore, Christopher" userId="951fa2de-b7d6-4cc7-82d9-fdf70c1aced4" providerId="ADAL" clId="{025CD70B-CE64-4A6D-801F-B0B018DECBA8}" dt="2023-02-02T06:06:51.715" v="2414" actId="1076"/>
          <ac:picMkLst>
            <pc:docMk/>
            <pc:sldMk cId="1287774193" sldId="1626"/>
            <ac:picMk id="4" creationId="{A52B62D4-517F-D4A3-5867-3C06E8E49B78}"/>
          </ac:picMkLst>
        </pc:picChg>
      </pc:sldChg>
      <pc:sldChg chg="del ord">
        <pc:chgData name="Shore, Christopher" userId="951fa2de-b7d6-4cc7-82d9-fdf70c1aced4" providerId="ADAL" clId="{025CD70B-CE64-4A6D-801F-B0B018DECBA8}" dt="2023-02-02T04:59:54.316" v="1867" actId="47"/>
        <pc:sldMkLst>
          <pc:docMk/>
          <pc:sldMk cId="537758083" sldId="1627"/>
        </pc:sldMkLst>
      </pc:sldChg>
      <pc:sldChg chg="addSp delSp modSp mod addAnim delAnim">
        <pc:chgData name="Shore, Christopher" userId="951fa2de-b7d6-4cc7-82d9-fdf70c1aced4" providerId="ADAL" clId="{025CD70B-CE64-4A6D-801F-B0B018DECBA8}" dt="2023-02-02T03:59:47.512" v="725" actId="20577"/>
        <pc:sldMkLst>
          <pc:docMk/>
          <pc:sldMk cId="370474540" sldId="1632"/>
        </pc:sldMkLst>
        <pc:spChg chg="mod">
          <ac:chgData name="Shore, Christopher" userId="951fa2de-b7d6-4cc7-82d9-fdf70c1aced4" providerId="ADAL" clId="{025CD70B-CE64-4A6D-801F-B0B018DECBA8}" dt="2023-02-02T03:59:47.512" v="725" actId="20577"/>
          <ac:spMkLst>
            <pc:docMk/>
            <pc:sldMk cId="370474540" sldId="1632"/>
            <ac:spMk id="2" creationId="{1ABBFD33-B651-2AA4-F6A7-88176CC49918}"/>
          </ac:spMkLst>
        </pc:spChg>
        <pc:spChg chg="mod">
          <ac:chgData name="Shore, Christopher" userId="951fa2de-b7d6-4cc7-82d9-fdf70c1aced4" providerId="ADAL" clId="{025CD70B-CE64-4A6D-801F-B0B018DECBA8}" dt="2023-02-02T03:59:38.419" v="721" actId="5793"/>
          <ac:spMkLst>
            <pc:docMk/>
            <pc:sldMk cId="370474540" sldId="1632"/>
            <ac:spMk id="120844" creationId="{1002673E-AE89-4842-B0AF-29B71F63449F}"/>
          </ac:spMkLst>
        </pc:spChg>
        <pc:picChg chg="add del">
          <ac:chgData name="Shore, Christopher" userId="951fa2de-b7d6-4cc7-82d9-fdf70c1aced4" providerId="ADAL" clId="{025CD70B-CE64-4A6D-801F-B0B018DECBA8}" dt="2023-02-02T03:59:35.435" v="714" actId="478"/>
          <ac:picMkLst>
            <pc:docMk/>
            <pc:sldMk cId="370474540" sldId="1632"/>
            <ac:picMk id="3" creationId="{975BC275-BA85-FC2D-315A-11AF626ED11B}"/>
          </ac:picMkLst>
        </pc:picChg>
      </pc:sldChg>
      <pc:sldChg chg="addSp modSp mod ord">
        <pc:chgData name="Shore, Christopher" userId="951fa2de-b7d6-4cc7-82d9-fdf70c1aced4" providerId="ADAL" clId="{025CD70B-CE64-4A6D-801F-B0B018DECBA8}" dt="2023-02-02T09:30:13.194" v="2579" actId="1076"/>
        <pc:sldMkLst>
          <pc:docMk/>
          <pc:sldMk cId="3649163136" sldId="1634"/>
        </pc:sldMkLst>
        <pc:spChg chg="add mod">
          <ac:chgData name="Shore, Christopher" userId="951fa2de-b7d6-4cc7-82d9-fdf70c1aced4" providerId="ADAL" clId="{025CD70B-CE64-4A6D-801F-B0B018DECBA8}" dt="2023-02-02T09:30:13.194" v="2579" actId="1076"/>
          <ac:spMkLst>
            <pc:docMk/>
            <pc:sldMk cId="3649163136" sldId="1634"/>
            <ac:spMk id="2" creationId="{EA919880-4DDF-E681-3480-DAB7FD5F9D62}"/>
          </ac:spMkLst>
        </pc:spChg>
        <pc:spChg chg="mod">
          <ac:chgData name="Shore, Christopher" userId="951fa2de-b7d6-4cc7-82d9-fdf70c1aced4" providerId="ADAL" clId="{025CD70B-CE64-4A6D-801F-B0B018DECBA8}" dt="2023-02-02T09:30:13.194" v="2579" actId="1076"/>
          <ac:spMkLst>
            <pc:docMk/>
            <pc:sldMk cId="3649163136" sldId="1634"/>
            <ac:spMk id="120844" creationId="{1002673E-AE89-4842-B0AF-29B71F63449F}"/>
          </ac:spMkLst>
        </pc:spChg>
      </pc:sldChg>
      <pc:sldChg chg="addSp modSp add mod modAnim">
        <pc:chgData name="Shore, Christopher" userId="951fa2de-b7d6-4cc7-82d9-fdf70c1aced4" providerId="ADAL" clId="{025CD70B-CE64-4A6D-801F-B0B018DECBA8}" dt="2023-02-02T04:51:37.950" v="1565"/>
        <pc:sldMkLst>
          <pc:docMk/>
          <pc:sldMk cId="4056593252" sldId="1635"/>
        </pc:sldMkLst>
        <pc:spChg chg="mod">
          <ac:chgData name="Shore, Christopher" userId="951fa2de-b7d6-4cc7-82d9-fdf70c1aced4" providerId="ADAL" clId="{025CD70B-CE64-4A6D-801F-B0B018DECBA8}" dt="2023-02-02T03:41:01.570" v="350" actId="122"/>
          <ac:spMkLst>
            <pc:docMk/>
            <pc:sldMk cId="4056593252" sldId="1635"/>
            <ac:spMk id="2" creationId="{CFA873FA-F770-AA06-1F03-6F239C40CE87}"/>
          </ac:spMkLst>
        </pc:spChg>
        <pc:spChg chg="add mod">
          <ac:chgData name="Shore, Christopher" userId="951fa2de-b7d6-4cc7-82d9-fdf70c1aced4" providerId="ADAL" clId="{025CD70B-CE64-4A6D-801F-B0B018DECBA8}" dt="2023-02-02T03:37:59.113" v="334" actId="207"/>
          <ac:spMkLst>
            <pc:docMk/>
            <pc:sldMk cId="4056593252" sldId="1635"/>
            <ac:spMk id="3" creationId="{5AA60DD8-69CA-5AC2-171D-0C0DDCF0339C}"/>
          </ac:spMkLst>
        </pc:spChg>
        <pc:spChg chg="add mod">
          <ac:chgData name="Shore, Christopher" userId="951fa2de-b7d6-4cc7-82d9-fdf70c1aced4" providerId="ADAL" clId="{025CD70B-CE64-4A6D-801F-B0B018DECBA8}" dt="2023-02-02T03:37:59.113" v="334" actId="207"/>
          <ac:spMkLst>
            <pc:docMk/>
            <pc:sldMk cId="4056593252" sldId="1635"/>
            <ac:spMk id="4" creationId="{0472E45C-4DDC-6809-B96C-B98585E308A2}"/>
          </ac:spMkLst>
        </pc:spChg>
        <pc:spChg chg="add mod">
          <ac:chgData name="Shore, Christopher" userId="951fa2de-b7d6-4cc7-82d9-fdf70c1aced4" providerId="ADAL" clId="{025CD70B-CE64-4A6D-801F-B0B018DECBA8}" dt="2023-02-02T03:39:13.819" v="341" actId="1582"/>
          <ac:spMkLst>
            <pc:docMk/>
            <pc:sldMk cId="4056593252" sldId="1635"/>
            <ac:spMk id="5" creationId="{EDAE6FDF-6032-3DC5-00AE-5B98EADEBD49}"/>
          </ac:spMkLst>
        </pc:spChg>
        <pc:spChg chg="add mod">
          <ac:chgData name="Shore, Christopher" userId="951fa2de-b7d6-4cc7-82d9-fdf70c1aced4" providerId="ADAL" clId="{025CD70B-CE64-4A6D-801F-B0B018DECBA8}" dt="2023-02-02T03:39:33.012" v="344" actId="14100"/>
          <ac:spMkLst>
            <pc:docMk/>
            <pc:sldMk cId="4056593252" sldId="1635"/>
            <ac:spMk id="6" creationId="{0AC03B81-F19D-11E5-AD54-5E0552EC7558}"/>
          </ac:spMkLst>
        </pc:spChg>
        <pc:spChg chg="mod">
          <ac:chgData name="Shore, Christopher" userId="951fa2de-b7d6-4cc7-82d9-fdf70c1aced4" providerId="ADAL" clId="{025CD70B-CE64-4A6D-801F-B0B018DECBA8}" dt="2023-02-02T03:30:36.735" v="145" actId="20577"/>
          <ac:spMkLst>
            <pc:docMk/>
            <pc:sldMk cId="4056593252" sldId="1635"/>
            <ac:spMk id="3074" creationId="{D1FD3329-33BF-4580-9DE7-EA1BFF802AB0}"/>
          </ac:spMkLst>
        </pc:spChg>
        <pc:picChg chg="add mod">
          <ac:chgData name="Shore, Christopher" userId="951fa2de-b7d6-4cc7-82d9-fdf70c1aced4" providerId="ADAL" clId="{025CD70B-CE64-4A6D-801F-B0B018DECBA8}" dt="2023-02-02T03:40:46.487" v="348" actId="1076"/>
          <ac:picMkLst>
            <pc:docMk/>
            <pc:sldMk cId="4056593252" sldId="1635"/>
            <ac:picMk id="1026" creationId="{F78A657C-451E-505A-CDE9-A36783A88585}"/>
          </ac:picMkLst>
        </pc:picChg>
      </pc:sldChg>
      <pc:sldChg chg="addSp delSp modSp add mod ord">
        <pc:chgData name="Shore, Christopher" userId="951fa2de-b7d6-4cc7-82d9-fdf70c1aced4" providerId="ADAL" clId="{025CD70B-CE64-4A6D-801F-B0B018DECBA8}" dt="2023-02-02T07:38:03.050" v="2456"/>
        <pc:sldMkLst>
          <pc:docMk/>
          <pc:sldMk cId="2674770190" sldId="1636"/>
        </pc:sldMkLst>
        <pc:spChg chg="add mod">
          <ac:chgData name="Shore, Christopher" userId="951fa2de-b7d6-4cc7-82d9-fdf70c1aced4" providerId="ADAL" clId="{025CD70B-CE64-4A6D-801F-B0B018DECBA8}" dt="2023-02-02T04:34:29.448" v="1258" actId="20577"/>
          <ac:spMkLst>
            <pc:docMk/>
            <pc:sldMk cId="2674770190" sldId="1636"/>
            <ac:spMk id="5" creationId="{5FDF68BF-5F26-86F6-606F-E7FCF747C459}"/>
          </ac:spMkLst>
        </pc:spChg>
        <pc:spChg chg="mod">
          <ac:chgData name="Shore, Christopher" userId="951fa2de-b7d6-4cc7-82d9-fdf70c1aced4" providerId="ADAL" clId="{025CD70B-CE64-4A6D-801F-B0B018DECBA8}" dt="2023-02-02T04:19:48.581" v="916" actId="20577"/>
          <ac:spMkLst>
            <pc:docMk/>
            <pc:sldMk cId="2674770190" sldId="1636"/>
            <ac:spMk id="34818" creationId="{ABF391DF-215C-4BF1-87C6-DA4950FBCD45}"/>
          </ac:spMkLst>
        </pc:spChg>
        <pc:picChg chg="add mod">
          <ac:chgData name="Shore, Christopher" userId="951fa2de-b7d6-4cc7-82d9-fdf70c1aced4" providerId="ADAL" clId="{025CD70B-CE64-4A6D-801F-B0B018DECBA8}" dt="2023-02-02T07:38:03.050" v="2456"/>
          <ac:picMkLst>
            <pc:docMk/>
            <pc:sldMk cId="2674770190" sldId="1636"/>
            <ac:picMk id="2" creationId="{CA3C138C-31E5-7CD4-3DDC-7E7163A55E54}"/>
          </ac:picMkLst>
        </pc:picChg>
        <pc:picChg chg="del">
          <ac:chgData name="Shore, Christopher" userId="951fa2de-b7d6-4cc7-82d9-fdf70c1aced4" providerId="ADAL" clId="{025CD70B-CE64-4A6D-801F-B0B018DECBA8}" dt="2023-02-02T04:19:51.961" v="917" actId="478"/>
          <ac:picMkLst>
            <pc:docMk/>
            <pc:sldMk cId="2674770190" sldId="1636"/>
            <ac:picMk id="3" creationId="{99B8E5B3-A76D-048D-414E-F5688ED1B2F4}"/>
          </ac:picMkLst>
        </pc:picChg>
        <pc:picChg chg="add mod">
          <ac:chgData name="Shore, Christopher" userId="951fa2de-b7d6-4cc7-82d9-fdf70c1aced4" providerId="ADAL" clId="{025CD70B-CE64-4A6D-801F-B0B018DECBA8}" dt="2023-02-02T04:25:57.021" v="1070" actId="1076"/>
          <ac:picMkLst>
            <pc:docMk/>
            <pc:sldMk cId="2674770190" sldId="1636"/>
            <ac:picMk id="4" creationId="{11FDF5C5-B8F3-B40B-2E56-A0577311A875}"/>
          </ac:picMkLst>
        </pc:picChg>
      </pc:sldChg>
      <pc:sldChg chg="addSp delSp modSp add mod">
        <pc:chgData name="Shore, Christopher" userId="951fa2de-b7d6-4cc7-82d9-fdf70c1aced4" providerId="ADAL" clId="{025CD70B-CE64-4A6D-801F-B0B018DECBA8}" dt="2023-02-02T07:38:01.878" v="2455"/>
        <pc:sldMkLst>
          <pc:docMk/>
          <pc:sldMk cId="3444703519" sldId="1637"/>
        </pc:sldMkLst>
        <pc:spChg chg="mod">
          <ac:chgData name="Shore, Christopher" userId="951fa2de-b7d6-4cc7-82d9-fdf70c1aced4" providerId="ADAL" clId="{025CD70B-CE64-4A6D-801F-B0B018DECBA8}" dt="2023-02-02T04:28:18.886" v="1107" actId="1076"/>
          <ac:spMkLst>
            <pc:docMk/>
            <pc:sldMk cId="3444703519" sldId="1637"/>
            <ac:spMk id="5" creationId="{5FDF68BF-5F26-86F6-606F-E7FCF747C459}"/>
          </ac:spMkLst>
        </pc:spChg>
        <pc:spChg chg="mod">
          <ac:chgData name="Shore, Christopher" userId="951fa2de-b7d6-4cc7-82d9-fdf70c1aced4" providerId="ADAL" clId="{025CD70B-CE64-4A6D-801F-B0B018DECBA8}" dt="2023-02-02T04:26:53.239" v="1085" actId="20577"/>
          <ac:spMkLst>
            <pc:docMk/>
            <pc:sldMk cId="3444703519" sldId="1637"/>
            <ac:spMk id="34818" creationId="{ABF391DF-215C-4BF1-87C6-DA4950FBCD45}"/>
          </ac:spMkLst>
        </pc:spChg>
        <pc:picChg chg="add mod">
          <ac:chgData name="Shore, Christopher" userId="951fa2de-b7d6-4cc7-82d9-fdf70c1aced4" providerId="ADAL" clId="{025CD70B-CE64-4A6D-801F-B0B018DECBA8}" dt="2023-02-02T07:38:01.878" v="2455"/>
          <ac:picMkLst>
            <pc:docMk/>
            <pc:sldMk cId="3444703519" sldId="1637"/>
            <ac:picMk id="2" creationId="{4AFD3107-83F9-8966-A819-704DE924DC89}"/>
          </ac:picMkLst>
        </pc:picChg>
        <pc:picChg chg="add mod">
          <ac:chgData name="Shore, Christopher" userId="951fa2de-b7d6-4cc7-82d9-fdf70c1aced4" providerId="ADAL" clId="{025CD70B-CE64-4A6D-801F-B0B018DECBA8}" dt="2023-02-02T04:28:15.697" v="1106" actId="1076"/>
          <ac:picMkLst>
            <pc:docMk/>
            <pc:sldMk cId="3444703519" sldId="1637"/>
            <ac:picMk id="3" creationId="{1799D6B5-453C-FE45-BCCE-EA1219FD91DB}"/>
          </ac:picMkLst>
        </pc:picChg>
        <pc:picChg chg="del">
          <ac:chgData name="Shore, Christopher" userId="951fa2de-b7d6-4cc7-82d9-fdf70c1aced4" providerId="ADAL" clId="{025CD70B-CE64-4A6D-801F-B0B018DECBA8}" dt="2023-02-02T04:26:47.035" v="1072" actId="478"/>
          <ac:picMkLst>
            <pc:docMk/>
            <pc:sldMk cId="3444703519" sldId="1637"/>
            <ac:picMk id="4" creationId="{11FDF5C5-B8F3-B40B-2E56-A0577311A875}"/>
          </ac:picMkLst>
        </pc:picChg>
      </pc:sldChg>
      <pc:sldChg chg="addSp delSp modSp add mod">
        <pc:chgData name="Shore, Christopher" userId="951fa2de-b7d6-4cc7-82d9-fdf70c1aced4" providerId="ADAL" clId="{025CD70B-CE64-4A6D-801F-B0B018DECBA8}" dt="2023-02-02T07:38:14.878" v="2458"/>
        <pc:sldMkLst>
          <pc:docMk/>
          <pc:sldMk cId="4245954857" sldId="1638"/>
        </pc:sldMkLst>
        <pc:spChg chg="add mod">
          <ac:chgData name="Shore, Christopher" userId="951fa2de-b7d6-4cc7-82d9-fdf70c1aced4" providerId="ADAL" clId="{025CD70B-CE64-4A6D-801F-B0B018DECBA8}" dt="2023-02-02T04:33:39.104" v="1232" actId="1076"/>
          <ac:spMkLst>
            <pc:docMk/>
            <pc:sldMk cId="4245954857" sldId="1638"/>
            <ac:spMk id="4" creationId="{185CAC39-957B-1F49-0053-B4AA64202516}"/>
          </ac:spMkLst>
        </pc:spChg>
        <pc:spChg chg="mod">
          <ac:chgData name="Shore, Christopher" userId="951fa2de-b7d6-4cc7-82d9-fdf70c1aced4" providerId="ADAL" clId="{025CD70B-CE64-4A6D-801F-B0B018DECBA8}" dt="2023-02-02T04:32:32.425" v="1183" actId="1076"/>
          <ac:spMkLst>
            <pc:docMk/>
            <pc:sldMk cId="4245954857" sldId="1638"/>
            <ac:spMk id="5" creationId="{5FDF68BF-5F26-86F6-606F-E7FCF747C459}"/>
          </ac:spMkLst>
        </pc:spChg>
        <pc:spChg chg="mod">
          <ac:chgData name="Shore, Christopher" userId="951fa2de-b7d6-4cc7-82d9-fdf70c1aced4" providerId="ADAL" clId="{025CD70B-CE64-4A6D-801F-B0B018DECBA8}" dt="2023-02-02T04:29:48.405" v="1114" actId="20577"/>
          <ac:spMkLst>
            <pc:docMk/>
            <pc:sldMk cId="4245954857" sldId="1638"/>
            <ac:spMk id="34818" creationId="{ABF391DF-215C-4BF1-87C6-DA4950FBCD45}"/>
          </ac:spMkLst>
        </pc:spChg>
        <pc:picChg chg="add mod">
          <ac:chgData name="Shore, Christopher" userId="951fa2de-b7d6-4cc7-82d9-fdf70c1aced4" providerId="ADAL" clId="{025CD70B-CE64-4A6D-801F-B0B018DECBA8}" dt="2023-02-02T04:31:53.797" v="1178" actId="1076"/>
          <ac:picMkLst>
            <pc:docMk/>
            <pc:sldMk cId="4245954857" sldId="1638"/>
            <ac:picMk id="2" creationId="{B533D209-EA99-FF5E-3E28-4869C079AEE5}"/>
          </ac:picMkLst>
        </pc:picChg>
        <pc:picChg chg="add mod">
          <ac:chgData name="Shore, Christopher" userId="951fa2de-b7d6-4cc7-82d9-fdf70c1aced4" providerId="ADAL" clId="{025CD70B-CE64-4A6D-801F-B0B018DECBA8}" dt="2023-02-02T07:38:14.878" v="2458"/>
          <ac:picMkLst>
            <pc:docMk/>
            <pc:sldMk cId="4245954857" sldId="1638"/>
            <ac:picMk id="3" creationId="{07BC7763-5D71-4A35-CA05-7A34B86F17AD}"/>
          </ac:picMkLst>
        </pc:picChg>
        <pc:picChg chg="del">
          <ac:chgData name="Shore, Christopher" userId="951fa2de-b7d6-4cc7-82d9-fdf70c1aced4" providerId="ADAL" clId="{025CD70B-CE64-4A6D-801F-B0B018DECBA8}" dt="2023-02-02T04:29:51.505" v="1115" actId="478"/>
          <ac:picMkLst>
            <pc:docMk/>
            <pc:sldMk cId="4245954857" sldId="1638"/>
            <ac:picMk id="3" creationId="{1799D6B5-453C-FE45-BCCE-EA1219FD91DB}"/>
          </ac:picMkLst>
        </pc:picChg>
      </pc:sldChg>
      <pc:sldChg chg="addSp delSp modSp add mod">
        <pc:chgData name="Shore, Christopher" userId="951fa2de-b7d6-4cc7-82d9-fdf70c1aced4" providerId="ADAL" clId="{025CD70B-CE64-4A6D-801F-B0B018DECBA8}" dt="2023-02-02T07:38:23.784" v="2459" actId="1076"/>
        <pc:sldMkLst>
          <pc:docMk/>
          <pc:sldMk cId="2193755035" sldId="1639"/>
        </pc:sldMkLst>
        <pc:spChg chg="add mod">
          <ac:chgData name="Shore, Christopher" userId="951fa2de-b7d6-4cc7-82d9-fdf70c1aced4" providerId="ADAL" clId="{025CD70B-CE64-4A6D-801F-B0B018DECBA8}" dt="2023-02-02T05:37:05.029" v="2093" actId="1076"/>
          <ac:spMkLst>
            <pc:docMk/>
            <pc:sldMk cId="2193755035" sldId="1639"/>
            <ac:spMk id="3" creationId="{45D32113-F54B-9662-0B50-1637D684233A}"/>
          </ac:spMkLst>
        </pc:spChg>
        <pc:spChg chg="mod">
          <ac:chgData name="Shore, Christopher" userId="951fa2de-b7d6-4cc7-82d9-fdf70c1aced4" providerId="ADAL" clId="{025CD70B-CE64-4A6D-801F-B0B018DECBA8}" dt="2023-02-02T05:37:01.831" v="2092" actId="1076"/>
          <ac:spMkLst>
            <pc:docMk/>
            <pc:sldMk cId="2193755035" sldId="1639"/>
            <ac:spMk id="4" creationId="{185CAC39-957B-1F49-0053-B4AA64202516}"/>
          </ac:spMkLst>
        </pc:spChg>
        <pc:spChg chg="del mod">
          <ac:chgData name="Shore, Christopher" userId="951fa2de-b7d6-4cc7-82d9-fdf70c1aced4" providerId="ADAL" clId="{025CD70B-CE64-4A6D-801F-B0B018DECBA8}" dt="2023-02-02T04:39:13.746" v="1365" actId="478"/>
          <ac:spMkLst>
            <pc:docMk/>
            <pc:sldMk cId="2193755035" sldId="1639"/>
            <ac:spMk id="5" creationId="{5FDF68BF-5F26-86F6-606F-E7FCF747C459}"/>
          </ac:spMkLst>
        </pc:spChg>
        <pc:spChg chg="add mod">
          <ac:chgData name="Shore, Christopher" userId="951fa2de-b7d6-4cc7-82d9-fdf70c1aced4" providerId="ADAL" clId="{025CD70B-CE64-4A6D-801F-B0B018DECBA8}" dt="2023-02-02T05:37:09.646" v="2094" actId="1076"/>
          <ac:spMkLst>
            <pc:docMk/>
            <pc:sldMk cId="2193755035" sldId="1639"/>
            <ac:spMk id="8" creationId="{F95FA42F-BC6D-227B-42DD-6BBF7715566C}"/>
          </ac:spMkLst>
        </pc:spChg>
        <pc:spChg chg="add mod">
          <ac:chgData name="Shore, Christopher" userId="951fa2de-b7d6-4cc7-82d9-fdf70c1aced4" providerId="ADAL" clId="{025CD70B-CE64-4A6D-801F-B0B018DECBA8}" dt="2023-02-02T05:37:18.319" v="2096" actId="1076"/>
          <ac:spMkLst>
            <pc:docMk/>
            <pc:sldMk cId="2193755035" sldId="1639"/>
            <ac:spMk id="9" creationId="{54EE2923-0200-CCBA-6F62-C0DDA7758712}"/>
          </ac:spMkLst>
        </pc:spChg>
        <pc:spChg chg="mod">
          <ac:chgData name="Shore, Christopher" userId="951fa2de-b7d6-4cc7-82d9-fdf70c1aced4" providerId="ADAL" clId="{025CD70B-CE64-4A6D-801F-B0B018DECBA8}" dt="2023-02-02T05:27:38.509" v="2009" actId="20577"/>
          <ac:spMkLst>
            <pc:docMk/>
            <pc:sldMk cId="2193755035" sldId="1639"/>
            <ac:spMk id="34818" creationId="{ABF391DF-215C-4BF1-87C6-DA4950FBCD45}"/>
          </ac:spMkLst>
        </pc:spChg>
        <pc:picChg chg="del">
          <ac:chgData name="Shore, Christopher" userId="951fa2de-b7d6-4cc7-82d9-fdf70c1aced4" providerId="ADAL" clId="{025CD70B-CE64-4A6D-801F-B0B018DECBA8}" dt="2023-02-02T04:39:20.063" v="1366" actId="478"/>
          <ac:picMkLst>
            <pc:docMk/>
            <pc:sldMk cId="2193755035" sldId="1639"/>
            <ac:picMk id="2" creationId="{B533D209-EA99-FF5E-3E28-4869C079AEE5}"/>
          </ac:picMkLst>
        </pc:picChg>
        <pc:picChg chg="add mod">
          <ac:chgData name="Shore, Christopher" userId="951fa2de-b7d6-4cc7-82d9-fdf70c1aced4" providerId="ADAL" clId="{025CD70B-CE64-4A6D-801F-B0B018DECBA8}" dt="2023-02-02T05:37:14.160" v="2095" actId="1076"/>
          <ac:picMkLst>
            <pc:docMk/>
            <pc:sldMk cId="2193755035" sldId="1639"/>
            <ac:picMk id="7" creationId="{528E0913-587F-97F1-3A07-6333846E1692}"/>
          </ac:picMkLst>
        </pc:picChg>
        <pc:picChg chg="add mod">
          <ac:chgData name="Shore, Christopher" userId="951fa2de-b7d6-4cc7-82d9-fdf70c1aced4" providerId="ADAL" clId="{025CD70B-CE64-4A6D-801F-B0B018DECBA8}" dt="2023-02-02T07:38:23.784" v="2459" actId="1076"/>
          <ac:picMkLst>
            <pc:docMk/>
            <pc:sldMk cId="2193755035" sldId="1639"/>
            <ac:picMk id="10" creationId="{F8C7366B-F680-74C2-4786-BBE7A2F54DD6}"/>
          </ac:picMkLst>
        </pc:picChg>
      </pc:sldChg>
      <pc:sldChg chg="addSp delSp modSp add mod ord">
        <pc:chgData name="Shore, Christopher" userId="951fa2de-b7d6-4cc7-82d9-fdf70c1aced4" providerId="ADAL" clId="{025CD70B-CE64-4A6D-801F-B0B018DECBA8}" dt="2023-02-02T04:48:09.733" v="1392" actId="1076"/>
        <pc:sldMkLst>
          <pc:docMk/>
          <pc:sldMk cId="792149360" sldId="1640"/>
        </pc:sldMkLst>
        <pc:spChg chg="mod">
          <ac:chgData name="Shore, Christopher" userId="951fa2de-b7d6-4cc7-82d9-fdf70c1aced4" providerId="ADAL" clId="{025CD70B-CE64-4A6D-801F-B0B018DECBA8}" dt="2023-02-02T04:48:04.317" v="1390" actId="20577"/>
          <ac:spMkLst>
            <pc:docMk/>
            <pc:sldMk cId="792149360" sldId="1640"/>
            <ac:spMk id="16" creationId="{A5FFCFEB-5119-4F50-A188-9ABEFA6C85F5}"/>
          </ac:spMkLst>
        </pc:spChg>
        <pc:picChg chg="del">
          <ac:chgData name="Shore, Christopher" userId="951fa2de-b7d6-4cc7-82d9-fdf70c1aced4" providerId="ADAL" clId="{025CD70B-CE64-4A6D-801F-B0B018DECBA8}" dt="2023-02-02T04:47:57.826" v="1379" actId="478"/>
          <ac:picMkLst>
            <pc:docMk/>
            <pc:sldMk cId="792149360" sldId="1640"/>
            <ac:picMk id="3" creationId="{3575554E-814C-C5A2-189E-038CE1621EC3}"/>
          </ac:picMkLst>
        </pc:picChg>
        <pc:picChg chg="add mod">
          <ac:chgData name="Shore, Christopher" userId="951fa2de-b7d6-4cc7-82d9-fdf70c1aced4" providerId="ADAL" clId="{025CD70B-CE64-4A6D-801F-B0B018DECBA8}" dt="2023-02-02T04:48:09.733" v="1392" actId="1076"/>
          <ac:picMkLst>
            <pc:docMk/>
            <pc:sldMk cId="792149360" sldId="1640"/>
            <ac:picMk id="4" creationId="{EBD61BA7-4AE4-51E8-7ADD-98E8A62B61F1}"/>
          </ac:picMkLst>
        </pc:picChg>
      </pc:sldChg>
      <pc:sldChg chg="delSp modSp add mod ord">
        <pc:chgData name="Shore, Christopher" userId="951fa2de-b7d6-4cc7-82d9-fdf70c1aced4" providerId="ADAL" clId="{025CD70B-CE64-4A6D-801F-B0B018DECBA8}" dt="2023-02-02T04:53:06.034" v="1567"/>
        <pc:sldMkLst>
          <pc:docMk/>
          <pc:sldMk cId="834800888" sldId="1641"/>
        </pc:sldMkLst>
        <pc:spChg chg="del">
          <ac:chgData name="Shore, Christopher" userId="951fa2de-b7d6-4cc7-82d9-fdf70c1aced4" providerId="ADAL" clId="{025CD70B-CE64-4A6D-801F-B0B018DECBA8}" dt="2023-02-02T04:48:47.909" v="1394" actId="478"/>
          <ac:spMkLst>
            <pc:docMk/>
            <pc:sldMk cId="834800888" sldId="1641"/>
            <ac:spMk id="2" creationId="{9016C028-426B-4DE2-A72D-9FB3F3CC20F3}"/>
          </ac:spMkLst>
        </pc:spChg>
        <pc:spChg chg="del">
          <ac:chgData name="Shore, Christopher" userId="951fa2de-b7d6-4cc7-82d9-fdf70c1aced4" providerId="ADAL" clId="{025CD70B-CE64-4A6D-801F-B0B018DECBA8}" dt="2023-02-02T04:48:53.668" v="1395" actId="478"/>
          <ac:spMkLst>
            <pc:docMk/>
            <pc:sldMk cId="834800888" sldId="1641"/>
            <ac:spMk id="11" creationId="{EC2EC94D-8577-B14E-F868-15B07406A934}"/>
          </ac:spMkLst>
        </pc:spChg>
        <pc:spChg chg="del">
          <ac:chgData name="Shore, Christopher" userId="951fa2de-b7d6-4cc7-82d9-fdf70c1aced4" providerId="ADAL" clId="{025CD70B-CE64-4A6D-801F-B0B018DECBA8}" dt="2023-02-02T04:48:47.909" v="1394" actId="478"/>
          <ac:spMkLst>
            <pc:docMk/>
            <pc:sldMk cId="834800888" sldId="1641"/>
            <ac:spMk id="16" creationId="{2F7D0CA0-B4F4-F136-95B0-97DBCD4C368D}"/>
          </ac:spMkLst>
        </pc:spChg>
        <pc:spChg chg="mod">
          <ac:chgData name="Shore, Christopher" userId="951fa2de-b7d6-4cc7-82d9-fdf70c1aced4" providerId="ADAL" clId="{025CD70B-CE64-4A6D-801F-B0B018DECBA8}" dt="2023-02-02T04:49:04.738" v="1433" actId="20577"/>
          <ac:spMkLst>
            <pc:docMk/>
            <pc:sldMk cId="834800888" sldId="1641"/>
            <ac:spMk id="34818" creationId="{ABF391DF-215C-4BF1-87C6-DA4950FBCD45}"/>
          </ac:spMkLst>
        </pc:spChg>
        <pc:picChg chg="del">
          <ac:chgData name="Shore, Christopher" userId="951fa2de-b7d6-4cc7-82d9-fdf70c1aced4" providerId="ADAL" clId="{025CD70B-CE64-4A6D-801F-B0B018DECBA8}" dt="2023-02-02T04:48:47.909" v="1394" actId="478"/>
          <ac:picMkLst>
            <pc:docMk/>
            <pc:sldMk cId="834800888" sldId="1641"/>
            <ac:picMk id="4" creationId="{AABDB4B4-B9D2-40B1-9949-1BD03B0FDB8E}"/>
          </ac:picMkLst>
        </pc:picChg>
        <pc:picChg chg="mod">
          <ac:chgData name="Shore, Christopher" userId="951fa2de-b7d6-4cc7-82d9-fdf70c1aced4" providerId="ADAL" clId="{025CD70B-CE64-4A6D-801F-B0B018DECBA8}" dt="2023-02-02T04:49:17.364" v="1438" actId="1076"/>
          <ac:picMkLst>
            <pc:docMk/>
            <pc:sldMk cId="834800888" sldId="1641"/>
            <ac:picMk id="10" creationId="{2C5802A0-3827-A819-8DD7-A4997B89D10B}"/>
          </ac:picMkLst>
        </pc:picChg>
        <pc:picChg chg="del">
          <ac:chgData name="Shore, Christopher" userId="951fa2de-b7d6-4cc7-82d9-fdf70c1aced4" providerId="ADAL" clId="{025CD70B-CE64-4A6D-801F-B0B018DECBA8}" dt="2023-02-02T04:48:47.909" v="1394" actId="478"/>
          <ac:picMkLst>
            <pc:docMk/>
            <pc:sldMk cId="834800888" sldId="1641"/>
            <ac:picMk id="15" creationId="{69BCBFF2-BB47-E31D-1514-F9E2332B89DB}"/>
          </ac:picMkLst>
        </pc:picChg>
      </pc:sldChg>
      <pc:sldChg chg="addSp delSp modSp add del mod">
        <pc:chgData name="Shore, Christopher" userId="951fa2de-b7d6-4cc7-82d9-fdf70c1aced4" providerId="ADAL" clId="{025CD70B-CE64-4A6D-801F-B0B018DECBA8}" dt="2023-02-02T16:40:44.736" v="2587" actId="1076"/>
        <pc:sldMkLst>
          <pc:docMk/>
          <pc:sldMk cId="1573860894" sldId="1642"/>
        </pc:sldMkLst>
        <pc:spChg chg="mod">
          <ac:chgData name="Shore, Christopher" userId="951fa2de-b7d6-4cc7-82d9-fdf70c1aced4" providerId="ADAL" clId="{025CD70B-CE64-4A6D-801F-B0B018DECBA8}" dt="2023-02-02T04:53:56.094" v="1602" actId="20577"/>
          <ac:spMkLst>
            <pc:docMk/>
            <pc:sldMk cId="1573860894" sldId="1642"/>
            <ac:spMk id="34818" creationId="{ABF391DF-215C-4BF1-87C6-DA4950FBCD45}"/>
          </ac:spMkLst>
        </pc:spChg>
        <pc:picChg chg="add del mod">
          <ac:chgData name="Shore, Christopher" userId="951fa2de-b7d6-4cc7-82d9-fdf70c1aced4" providerId="ADAL" clId="{025CD70B-CE64-4A6D-801F-B0B018DECBA8}" dt="2023-02-02T16:40:28.566" v="2584" actId="478"/>
          <ac:picMkLst>
            <pc:docMk/>
            <pc:sldMk cId="1573860894" sldId="1642"/>
            <ac:picMk id="3" creationId="{8A23589A-CD39-E466-0DE8-B703F700E227}"/>
          </ac:picMkLst>
        </pc:picChg>
        <pc:picChg chg="add mod">
          <ac:chgData name="Shore, Christopher" userId="951fa2de-b7d6-4cc7-82d9-fdf70c1aced4" providerId="ADAL" clId="{025CD70B-CE64-4A6D-801F-B0B018DECBA8}" dt="2023-02-02T16:40:44.736" v="2587" actId="1076"/>
          <ac:picMkLst>
            <pc:docMk/>
            <pc:sldMk cId="1573860894" sldId="1642"/>
            <ac:picMk id="4" creationId="{E6787549-140F-B4D7-58F0-D866A1527519}"/>
          </ac:picMkLst>
        </pc:picChg>
        <pc:picChg chg="del">
          <ac:chgData name="Shore, Christopher" userId="951fa2de-b7d6-4cc7-82d9-fdf70c1aced4" providerId="ADAL" clId="{025CD70B-CE64-4A6D-801F-B0B018DECBA8}" dt="2023-02-02T04:53:39.118" v="1569" actId="478"/>
          <ac:picMkLst>
            <pc:docMk/>
            <pc:sldMk cId="1573860894" sldId="1642"/>
            <ac:picMk id="10" creationId="{2C5802A0-3827-A819-8DD7-A4997B89D10B}"/>
          </ac:picMkLst>
        </pc:picChg>
      </pc:sldChg>
      <pc:sldChg chg="delSp modSp add mod">
        <pc:chgData name="Shore, Christopher" userId="951fa2de-b7d6-4cc7-82d9-fdf70c1aced4" providerId="ADAL" clId="{025CD70B-CE64-4A6D-801F-B0B018DECBA8}" dt="2023-02-02T04:55:21.552" v="1690" actId="1076"/>
        <pc:sldMkLst>
          <pc:docMk/>
          <pc:sldMk cId="202594180" sldId="1643"/>
        </pc:sldMkLst>
        <pc:spChg chg="mod">
          <ac:chgData name="Shore, Christopher" userId="951fa2de-b7d6-4cc7-82d9-fdf70c1aced4" providerId="ADAL" clId="{025CD70B-CE64-4A6D-801F-B0B018DECBA8}" dt="2023-02-02T04:55:21.552" v="1690" actId="1076"/>
          <ac:spMkLst>
            <pc:docMk/>
            <pc:sldMk cId="202594180" sldId="1643"/>
            <ac:spMk id="2" creationId="{9016C028-426B-4DE2-A72D-9FB3F3CC20F3}"/>
          </ac:spMkLst>
        </pc:spChg>
        <pc:spChg chg="del">
          <ac:chgData name="Shore, Christopher" userId="951fa2de-b7d6-4cc7-82d9-fdf70c1aced4" providerId="ADAL" clId="{025CD70B-CE64-4A6D-801F-B0B018DECBA8}" dt="2023-02-02T04:55:08.365" v="1686" actId="478"/>
          <ac:spMkLst>
            <pc:docMk/>
            <pc:sldMk cId="202594180" sldId="1643"/>
            <ac:spMk id="11" creationId="{EC2EC94D-8577-B14E-F868-15B07406A934}"/>
          </ac:spMkLst>
        </pc:spChg>
        <pc:spChg chg="del">
          <ac:chgData name="Shore, Christopher" userId="951fa2de-b7d6-4cc7-82d9-fdf70c1aced4" providerId="ADAL" clId="{025CD70B-CE64-4A6D-801F-B0B018DECBA8}" dt="2023-02-02T04:55:08.365" v="1686" actId="478"/>
          <ac:spMkLst>
            <pc:docMk/>
            <pc:sldMk cId="202594180" sldId="1643"/>
            <ac:spMk id="16" creationId="{2F7D0CA0-B4F4-F136-95B0-97DBCD4C368D}"/>
          </ac:spMkLst>
        </pc:spChg>
        <pc:picChg chg="mod">
          <ac:chgData name="Shore, Christopher" userId="951fa2de-b7d6-4cc7-82d9-fdf70c1aced4" providerId="ADAL" clId="{025CD70B-CE64-4A6D-801F-B0B018DECBA8}" dt="2023-02-02T04:55:19.135" v="1689" actId="1076"/>
          <ac:picMkLst>
            <pc:docMk/>
            <pc:sldMk cId="202594180" sldId="1643"/>
            <ac:picMk id="4" creationId="{AABDB4B4-B9D2-40B1-9949-1BD03B0FDB8E}"/>
          </ac:picMkLst>
        </pc:picChg>
        <pc:picChg chg="del">
          <ac:chgData name="Shore, Christopher" userId="951fa2de-b7d6-4cc7-82d9-fdf70c1aced4" providerId="ADAL" clId="{025CD70B-CE64-4A6D-801F-B0B018DECBA8}" dt="2023-02-02T04:55:05.416" v="1685" actId="478"/>
          <ac:picMkLst>
            <pc:docMk/>
            <pc:sldMk cId="202594180" sldId="1643"/>
            <ac:picMk id="10" creationId="{2C5802A0-3827-A819-8DD7-A4997B89D10B}"/>
          </ac:picMkLst>
        </pc:picChg>
        <pc:picChg chg="del">
          <ac:chgData name="Shore, Christopher" userId="951fa2de-b7d6-4cc7-82d9-fdf70c1aced4" providerId="ADAL" clId="{025CD70B-CE64-4A6D-801F-B0B018DECBA8}" dt="2023-02-02T04:55:08.365" v="1686" actId="478"/>
          <ac:picMkLst>
            <pc:docMk/>
            <pc:sldMk cId="202594180" sldId="1643"/>
            <ac:picMk id="15" creationId="{69BCBFF2-BB47-E31D-1514-F9E2332B89DB}"/>
          </ac:picMkLst>
        </pc:picChg>
      </pc:sldChg>
      <pc:sldChg chg="addSp modSp add mod">
        <pc:chgData name="Shore, Christopher" userId="951fa2de-b7d6-4cc7-82d9-fdf70c1aced4" providerId="ADAL" clId="{025CD70B-CE64-4A6D-801F-B0B018DECBA8}" dt="2023-02-02T07:38:47.417" v="2461"/>
        <pc:sldMkLst>
          <pc:docMk/>
          <pc:sldMk cId="2156261273" sldId="1644"/>
        </pc:sldMkLst>
        <pc:spChg chg="mod ord">
          <ac:chgData name="Shore, Christopher" userId="951fa2de-b7d6-4cc7-82d9-fdf70c1aced4" providerId="ADAL" clId="{025CD70B-CE64-4A6D-801F-B0B018DECBA8}" dt="2023-02-02T05:47:45.664" v="2245" actId="14100"/>
          <ac:spMkLst>
            <pc:docMk/>
            <pc:sldMk cId="2156261273" sldId="1644"/>
            <ac:spMk id="2" creationId="{AF0E1369-6D06-5142-4D1C-2698EEEBC1A6}"/>
          </ac:spMkLst>
        </pc:spChg>
        <pc:spChg chg="mod">
          <ac:chgData name="Shore, Christopher" userId="951fa2de-b7d6-4cc7-82d9-fdf70c1aced4" providerId="ADAL" clId="{025CD70B-CE64-4A6D-801F-B0B018DECBA8}" dt="2023-02-02T05:00:24.262" v="1891" actId="20577"/>
          <ac:spMkLst>
            <pc:docMk/>
            <pc:sldMk cId="2156261273" sldId="1644"/>
            <ac:spMk id="120834" creationId="{9AB9F942-ED75-468F-8202-94DBB7815AB1}"/>
          </ac:spMkLst>
        </pc:spChg>
        <pc:picChg chg="add mod">
          <ac:chgData name="Shore, Christopher" userId="951fa2de-b7d6-4cc7-82d9-fdf70c1aced4" providerId="ADAL" clId="{025CD70B-CE64-4A6D-801F-B0B018DECBA8}" dt="2023-02-02T07:38:47.417" v="2461"/>
          <ac:picMkLst>
            <pc:docMk/>
            <pc:sldMk cId="2156261273" sldId="1644"/>
            <ac:picMk id="3" creationId="{80F60161-0663-5FCB-E126-CC4D4A1445C5}"/>
          </ac:picMkLst>
        </pc:picChg>
        <pc:picChg chg="add mod">
          <ac:chgData name="Shore, Christopher" userId="951fa2de-b7d6-4cc7-82d9-fdf70c1aced4" providerId="ADAL" clId="{025CD70B-CE64-4A6D-801F-B0B018DECBA8}" dt="2023-02-02T05:47:27.497" v="2223" actId="1076"/>
          <ac:picMkLst>
            <pc:docMk/>
            <pc:sldMk cId="2156261273" sldId="1644"/>
            <ac:picMk id="4" creationId="{85DA6D93-44FA-0448-638F-25768EABB25B}"/>
          </ac:picMkLst>
        </pc:picChg>
      </pc:sldChg>
      <pc:sldChg chg="addSp delSp modSp add mod">
        <pc:chgData name="Shore, Christopher" userId="951fa2de-b7d6-4cc7-82d9-fdf70c1aced4" providerId="ADAL" clId="{025CD70B-CE64-4A6D-801F-B0B018DECBA8}" dt="2023-02-02T07:37:28.604" v="2454" actId="1076"/>
        <pc:sldMkLst>
          <pc:docMk/>
          <pc:sldMk cId="462721626" sldId="1645"/>
        </pc:sldMkLst>
        <pc:spChg chg="del">
          <ac:chgData name="Shore, Christopher" userId="951fa2de-b7d6-4cc7-82d9-fdf70c1aced4" providerId="ADAL" clId="{025CD70B-CE64-4A6D-801F-B0B018DECBA8}" dt="2023-02-02T05:01:41.804" v="1913" actId="478"/>
          <ac:spMkLst>
            <pc:docMk/>
            <pc:sldMk cId="462721626" sldId="1645"/>
            <ac:spMk id="2" creationId="{AF0E1369-6D06-5142-4D1C-2698EEEBC1A6}"/>
          </ac:spMkLst>
        </pc:spChg>
        <pc:spChg chg="add mod">
          <ac:chgData name="Shore, Christopher" userId="951fa2de-b7d6-4cc7-82d9-fdf70c1aced4" providerId="ADAL" clId="{025CD70B-CE64-4A6D-801F-B0B018DECBA8}" dt="2023-02-02T07:37:28.604" v="2454" actId="1076"/>
          <ac:spMkLst>
            <pc:docMk/>
            <pc:sldMk cId="462721626" sldId="1645"/>
            <ac:spMk id="4" creationId="{1BDF0D49-FCDD-B514-9760-6B2B68AB46E3}"/>
          </ac:spMkLst>
        </pc:spChg>
        <pc:spChg chg="mod">
          <ac:chgData name="Shore, Christopher" userId="951fa2de-b7d6-4cc7-82d9-fdf70c1aced4" providerId="ADAL" clId="{025CD70B-CE64-4A6D-801F-B0B018DECBA8}" dt="2023-02-02T05:56:55.968" v="2303" actId="20577"/>
          <ac:spMkLst>
            <pc:docMk/>
            <pc:sldMk cId="462721626" sldId="1645"/>
            <ac:spMk id="120834" creationId="{9AB9F942-ED75-468F-8202-94DBB7815AB1}"/>
          </ac:spMkLst>
        </pc:spChg>
        <pc:picChg chg="add mod">
          <ac:chgData name="Shore, Christopher" userId="951fa2de-b7d6-4cc7-82d9-fdf70c1aced4" providerId="ADAL" clId="{025CD70B-CE64-4A6D-801F-B0B018DECBA8}" dt="2023-02-02T07:37:26.019" v="2453" actId="1076"/>
          <ac:picMkLst>
            <pc:docMk/>
            <pc:sldMk cId="462721626" sldId="1645"/>
            <ac:picMk id="3" creationId="{2A4DD426-9EE8-F402-83FA-6B70A1F4E055}"/>
          </ac:picMkLst>
        </pc:picChg>
      </pc:sldChg>
      <pc:sldChg chg="addSp modSp add modAnim">
        <pc:chgData name="Shore, Christopher" userId="951fa2de-b7d6-4cc7-82d9-fdf70c1aced4" providerId="ADAL" clId="{025CD70B-CE64-4A6D-801F-B0B018DECBA8}" dt="2023-02-02T05:50:53.731" v="2258"/>
        <pc:sldMkLst>
          <pc:docMk/>
          <pc:sldMk cId="3837521949" sldId="1646"/>
        </pc:sldMkLst>
        <pc:picChg chg="add mod">
          <ac:chgData name="Shore, Christopher" userId="951fa2de-b7d6-4cc7-82d9-fdf70c1aced4" providerId="ADAL" clId="{025CD70B-CE64-4A6D-801F-B0B018DECBA8}" dt="2023-02-02T05:48:38.573" v="2250" actId="1076"/>
          <ac:picMkLst>
            <pc:docMk/>
            <pc:sldMk cId="3837521949" sldId="1646"/>
            <ac:picMk id="3" creationId="{45889065-0B7B-7BE8-BB79-0BD52B9FE13E}"/>
          </ac:picMkLst>
        </pc:picChg>
        <pc:picChg chg="add mod">
          <ac:chgData name="Shore, Christopher" userId="951fa2de-b7d6-4cc7-82d9-fdf70c1aced4" providerId="ADAL" clId="{025CD70B-CE64-4A6D-801F-B0B018DECBA8}" dt="2023-02-02T05:48:54.263" v="2252" actId="1076"/>
          <ac:picMkLst>
            <pc:docMk/>
            <pc:sldMk cId="3837521949" sldId="1646"/>
            <ac:picMk id="4" creationId="{10A6E690-9BE2-FBEC-659B-D4AF5C89F287}"/>
          </ac:picMkLst>
        </pc:picChg>
        <pc:picChg chg="mod">
          <ac:chgData name="Shore, Christopher" userId="951fa2de-b7d6-4cc7-82d9-fdf70c1aced4" providerId="ADAL" clId="{025CD70B-CE64-4A6D-801F-B0B018DECBA8}" dt="2023-02-02T05:50:00.039" v="2253" actId="1076"/>
          <ac:picMkLst>
            <pc:docMk/>
            <pc:sldMk cId="3837521949" sldId="1646"/>
            <ac:picMk id="2054" creationId="{30F67C09-966C-C448-A576-C00443E16CA3}"/>
          </ac:picMkLst>
        </pc:picChg>
        <pc:picChg chg="add mod">
          <ac:chgData name="Shore, Christopher" userId="951fa2de-b7d6-4cc7-82d9-fdf70c1aced4" providerId="ADAL" clId="{025CD70B-CE64-4A6D-801F-B0B018DECBA8}" dt="2023-02-02T05:50:10.814" v="2257" actId="1076"/>
          <ac:picMkLst>
            <pc:docMk/>
            <pc:sldMk cId="3837521949" sldId="1646"/>
            <ac:picMk id="3074" creationId="{06A7B011-63AF-4225-7047-75CF2466B30B}"/>
          </ac:picMkLst>
        </pc:picChg>
      </pc:sldChg>
      <pc:sldChg chg="addSp delSp modSp add del mod ord">
        <pc:chgData name="Shore, Christopher" userId="951fa2de-b7d6-4cc7-82d9-fdf70c1aced4" providerId="ADAL" clId="{025CD70B-CE64-4A6D-801F-B0B018DECBA8}" dt="2023-02-02T08:33:12.753" v="2462" actId="47"/>
        <pc:sldMkLst>
          <pc:docMk/>
          <pc:sldMk cId="1924103506" sldId="1647"/>
        </pc:sldMkLst>
        <pc:spChg chg="mod">
          <ac:chgData name="Shore, Christopher" userId="951fa2de-b7d6-4cc7-82d9-fdf70c1aced4" providerId="ADAL" clId="{025CD70B-CE64-4A6D-801F-B0B018DECBA8}" dt="2023-02-02T05:56:07.937" v="2288" actId="20577"/>
          <ac:spMkLst>
            <pc:docMk/>
            <pc:sldMk cId="1924103506" sldId="1647"/>
            <ac:spMk id="120834" creationId="{9AB9F942-ED75-468F-8202-94DBB7815AB1}"/>
          </ac:spMkLst>
        </pc:spChg>
        <pc:spChg chg="del">
          <ac:chgData name="Shore, Christopher" userId="951fa2de-b7d6-4cc7-82d9-fdf70c1aced4" providerId="ADAL" clId="{025CD70B-CE64-4A6D-801F-B0B018DECBA8}" dt="2023-02-02T05:56:00.384" v="2265" actId="478"/>
          <ac:spMkLst>
            <pc:docMk/>
            <pc:sldMk cId="1924103506" sldId="1647"/>
            <ac:spMk id="120844" creationId="{1002673E-AE89-4842-B0AF-29B71F63449F}"/>
          </ac:spMkLst>
        </pc:spChg>
        <pc:picChg chg="add mod">
          <ac:chgData name="Shore, Christopher" userId="951fa2de-b7d6-4cc7-82d9-fdf70c1aced4" providerId="ADAL" clId="{025CD70B-CE64-4A6D-801F-B0B018DECBA8}" dt="2023-02-02T05:56:31.351" v="2290" actId="1076"/>
          <ac:picMkLst>
            <pc:docMk/>
            <pc:sldMk cId="1924103506" sldId="1647"/>
            <ac:picMk id="2" creationId="{E0F8BB94-F3F4-91D9-FCC8-010545F29690}"/>
          </ac:picMkLst>
        </pc:picChg>
      </pc:sldChg>
      <pc:sldChg chg="addSp delSp modSp add mod ord modAnim">
        <pc:chgData name="Shore, Christopher" userId="951fa2de-b7d6-4cc7-82d9-fdf70c1aced4" providerId="ADAL" clId="{025CD70B-CE64-4A6D-801F-B0B018DECBA8}" dt="2023-02-02T06:05:00.530" v="2408"/>
        <pc:sldMkLst>
          <pc:docMk/>
          <pc:sldMk cId="3931282630" sldId="1648"/>
        </pc:sldMkLst>
        <pc:spChg chg="add del mod">
          <ac:chgData name="Shore, Christopher" userId="951fa2de-b7d6-4cc7-82d9-fdf70c1aced4" providerId="ADAL" clId="{025CD70B-CE64-4A6D-801F-B0B018DECBA8}" dt="2023-02-02T05:59:40.206" v="2338"/>
          <ac:spMkLst>
            <pc:docMk/>
            <pc:sldMk cId="3931282630" sldId="1648"/>
            <ac:spMk id="5" creationId="{32FB5EA2-7915-F81A-34B5-F432BAF4CB9D}"/>
          </ac:spMkLst>
        </pc:spChg>
        <pc:spChg chg="add mod">
          <ac:chgData name="Shore, Christopher" userId="951fa2de-b7d6-4cc7-82d9-fdf70c1aced4" providerId="ADAL" clId="{025CD70B-CE64-4A6D-801F-B0B018DECBA8}" dt="2023-02-02T05:59:35.058" v="2334" actId="164"/>
          <ac:spMkLst>
            <pc:docMk/>
            <pc:sldMk cId="3931282630" sldId="1648"/>
            <ac:spMk id="6" creationId="{A7AD34EE-374D-97B3-E62E-3129439F7B6B}"/>
          </ac:spMkLst>
        </pc:spChg>
        <pc:spChg chg="mod">
          <ac:chgData name="Shore, Christopher" userId="951fa2de-b7d6-4cc7-82d9-fdf70c1aced4" providerId="ADAL" clId="{025CD70B-CE64-4A6D-801F-B0B018DECBA8}" dt="2023-02-02T05:59:51.519" v="2342" actId="20577"/>
          <ac:spMkLst>
            <pc:docMk/>
            <pc:sldMk cId="3931282630" sldId="1648"/>
            <ac:spMk id="10" creationId="{389D836A-2EB3-D1A8-51EC-841507F1BB8C}"/>
          </ac:spMkLst>
        </pc:spChg>
        <pc:spChg chg="mod">
          <ac:chgData name="Shore, Christopher" userId="951fa2de-b7d6-4cc7-82d9-fdf70c1aced4" providerId="ADAL" clId="{025CD70B-CE64-4A6D-801F-B0B018DECBA8}" dt="2023-02-02T06:00:11.540" v="2345"/>
          <ac:spMkLst>
            <pc:docMk/>
            <pc:sldMk cId="3931282630" sldId="1648"/>
            <ac:spMk id="18" creationId="{89979880-C639-0885-8E8D-AA66846DCFCB}"/>
          </ac:spMkLst>
        </pc:spChg>
        <pc:spChg chg="mod">
          <ac:chgData name="Shore, Christopher" userId="951fa2de-b7d6-4cc7-82d9-fdf70c1aced4" providerId="ADAL" clId="{025CD70B-CE64-4A6D-801F-B0B018DECBA8}" dt="2023-02-02T06:00:50.842" v="2355" actId="20577"/>
          <ac:spMkLst>
            <pc:docMk/>
            <pc:sldMk cId="3931282630" sldId="1648"/>
            <ac:spMk id="22" creationId="{8B017E68-6205-E3CA-FB31-E250FC64E134}"/>
          </ac:spMkLst>
        </pc:spChg>
        <pc:spChg chg="add mod">
          <ac:chgData name="Shore, Christopher" userId="951fa2de-b7d6-4cc7-82d9-fdf70c1aced4" providerId="ADAL" clId="{025CD70B-CE64-4A6D-801F-B0B018DECBA8}" dt="2023-02-02T06:02:34.691" v="2385" actId="164"/>
          <ac:spMkLst>
            <pc:docMk/>
            <pc:sldMk cId="3931282630" sldId="1648"/>
            <ac:spMk id="25" creationId="{6A5E4285-67F3-0356-3615-A3E8002136FE}"/>
          </ac:spMkLst>
        </pc:spChg>
        <pc:spChg chg="add mod">
          <ac:chgData name="Shore, Christopher" userId="951fa2de-b7d6-4cc7-82d9-fdf70c1aced4" providerId="ADAL" clId="{025CD70B-CE64-4A6D-801F-B0B018DECBA8}" dt="2023-02-02T06:03:41.826" v="2397" actId="164"/>
          <ac:spMkLst>
            <pc:docMk/>
            <pc:sldMk cId="3931282630" sldId="1648"/>
            <ac:spMk id="26" creationId="{C13B07BE-39FC-8091-74AB-1839E69F96EC}"/>
          </ac:spMkLst>
        </pc:spChg>
        <pc:spChg chg="add mod">
          <ac:chgData name="Shore, Christopher" userId="951fa2de-b7d6-4cc7-82d9-fdf70c1aced4" providerId="ADAL" clId="{025CD70B-CE64-4A6D-801F-B0B018DECBA8}" dt="2023-02-02T06:02:57.512" v="2389" actId="164"/>
          <ac:spMkLst>
            <pc:docMk/>
            <pc:sldMk cId="3931282630" sldId="1648"/>
            <ac:spMk id="27" creationId="{E5C4119C-D356-6DE1-2838-3525ABA95C5A}"/>
          </ac:spMkLst>
        </pc:spChg>
        <pc:spChg chg="add mod">
          <ac:chgData name="Shore, Christopher" userId="951fa2de-b7d6-4cc7-82d9-fdf70c1aced4" providerId="ADAL" clId="{025CD70B-CE64-4A6D-801F-B0B018DECBA8}" dt="2023-02-02T06:03:21.834" v="2393" actId="164"/>
          <ac:spMkLst>
            <pc:docMk/>
            <pc:sldMk cId="3931282630" sldId="1648"/>
            <ac:spMk id="28" creationId="{252E2EAB-D1A8-B39F-87E5-021EBA1F7DA8}"/>
          </ac:spMkLst>
        </pc:spChg>
        <pc:grpChg chg="add mod">
          <ac:chgData name="Shore, Christopher" userId="951fa2de-b7d6-4cc7-82d9-fdf70c1aced4" providerId="ADAL" clId="{025CD70B-CE64-4A6D-801F-B0B018DECBA8}" dt="2023-02-02T05:59:37.928" v="2335" actId="1076"/>
          <ac:grpSpMkLst>
            <pc:docMk/>
            <pc:sldMk cId="3931282630" sldId="1648"/>
            <ac:grpSpMk id="7" creationId="{3C2B3EC8-76C2-2C09-4121-4D846E17A6ED}"/>
          </ac:grpSpMkLst>
        </pc:grpChg>
        <pc:grpChg chg="add mod">
          <ac:chgData name="Shore, Christopher" userId="951fa2de-b7d6-4cc7-82d9-fdf70c1aced4" providerId="ADAL" clId="{025CD70B-CE64-4A6D-801F-B0B018DECBA8}" dt="2023-02-02T05:59:48.849" v="2340" actId="1076"/>
          <ac:grpSpMkLst>
            <pc:docMk/>
            <pc:sldMk cId="3931282630" sldId="1648"/>
            <ac:grpSpMk id="8" creationId="{5A43B5A5-F417-39BE-CE93-5C63ECA01CDB}"/>
          </ac:grpSpMkLst>
        </pc:grpChg>
        <pc:grpChg chg="add mod">
          <ac:chgData name="Shore, Christopher" userId="951fa2de-b7d6-4cc7-82d9-fdf70c1aced4" providerId="ADAL" clId="{025CD70B-CE64-4A6D-801F-B0B018DECBA8}" dt="2023-02-02T06:00:22.064" v="2348" actId="1076"/>
          <ac:grpSpMkLst>
            <pc:docMk/>
            <pc:sldMk cId="3931282630" sldId="1648"/>
            <ac:grpSpMk id="12" creationId="{A294F3CC-8722-81B8-A038-B6285EB1E158}"/>
          </ac:grpSpMkLst>
        </pc:grpChg>
        <pc:grpChg chg="add mod">
          <ac:chgData name="Shore, Christopher" userId="951fa2de-b7d6-4cc7-82d9-fdf70c1aced4" providerId="ADAL" clId="{025CD70B-CE64-4A6D-801F-B0B018DECBA8}" dt="2023-02-02T06:01:06.071" v="2358" actId="1076"/>
          <ac:grpSpMkLst>
            <pc:docMk/>
            <pc:sldMk cId="3931282630" sldId="1648"/>
            <ac:grpSpMk id="20" creationId="{741D7EDC-8580-609E-B981-FCBAB3F4CA4A}"/>
          </ac:grpSpMkLst>
        </pc:grpChg>
        <pc:grpChg chg="add mod">
          <ac:chgData name="Shore, Christopher" userId="951fa2de-b7d6-4cc7-82d9-fdf70c1aced4" providerId="ADAL" clId="{025CD70B-CE64-4A6D-801F-B0B018DECBA8}" dt="2023-02-02T06:02:34.691" v="2385" actId="164"/>
          <ac:grpSpMkLst>
            <pc:docMk/>
            <pc:sldMk cId="3931282630" sldId="1648"/>
            <ac:grpSpMk id="31" creationId="{3897E42B-D0AB-64A3-171F-238A7DE59609}"/>
          </ac:grpSpMkLst>
        </pc:grpChg>
        <pc:grpChg chg="add mod">
          <ac:chgData name="Shore, Christopher" userId="951fa2de-b7d6-4cc7-82d9-fdf70c1aced4" providerId="ADAL" clId="{025CD70B-CE64-4A6D-801F-B0B018DECBA8}" dt="2023-02-02T06:02:57.512" v="2389" actId="164"/>
          <ac:grpSpMkLst>
            <pc:docMk/>
            <pc:sldMk cId="3931282630" sldId="1648"/>
            <ac:grpSpMk id="120835" creationId="{ACBD5120-18F7-B1C1-E301-11DBA6E215FA}"/>
          </ac:grpSpMkLst>
        </pc:grpChg>
        <pc:grpChg chg="add mod">
          <ac:chgData name="Shore, Christopher" userId="951fa2de-b7d6-4cc7-82d9-fdf70c1aced4" providerId="ADAL" clId="{025CD70B-CE64-4A6D-801F-B0B018DECBA8}" dt="2023-02-02T06:03:21.834" v="2393" actId="164"/>
          <ac:grpSpMkLst>
            <pc:docMk/>
            <pc:sldMk cId="3931282630" sldId="1648"/>
            <ac:grpSpMk id="120838" creationId="{F09373F0-E425-D255-9A0F-EE9230BD47BC}"/>
          </ac:grpSpMkLst>
        </pc:grpChg>
        <pc:grpChg chg="add mod">
          <ac:chgData name="Shore, Christopher" userId="951fa2de-b7d6-4cc7-82d9-fdf70c1aced4" providerId="ADAL" clId="{025CD70B-CE64-4A6D-801F-B0B018DECBA8}" dt="2023-02-02T06:03:41.826" v="2397" actId="164"/>
          <ac:grpSpMkLst>
            <pc:docMk/>
            <pc:sldMk cId="3931282630" sldId="1648"/>
            <ac:grpSpMk id="120841" creationId="{0754B469-0FF0-AC75-AAC0-0D03856C93B6}"/>
          </ac:grpSpMkLst>
        </pc:grpChg>
        <pc:cxnChg chg="add mod">
          <ac:chgData name="Shore, Christopher" userId="951fa2de-b7d6-4cc7-82d9-fdf70c1aced4" providerId="ADAL" clId="{025CD70B-CE64-4A6D-801F-B0B018DECBA8}" dt="2023-02-02T05:59:35.058" v="2334" actId="164"/>
          <ac:cxnSpMkLst>
            <pc:docMk/>
            <pc:sldMk cId="3931282630" sldId="1648"/>
            <ac:cxnSpMk id="4" creationId="{7FB6F11E-5EF4-02B5-0843-2F691D8279DD}"/>
          </ac:cxnSpMkLst>
        </pc:cxnChg>
        <pc:cxnChg chg="mod">
          <ac:chgData name="Shore, Christopher" userId="951fa2de-b7d6-4cc7-82d9-fdf70c1aced4" providerId="ADAL" clId="{025CD70B-CE64-4A6D-801F-B0B018DECBA8}" dt="2023-02-02T06:00:06.592" v="2344" actId="14100"/>
          <ac:cxnSpMkLst>
            <pc:docMk/>
            <pc:sldMk cId="3931282630" sldId="1648"/>
            <ac:cxnSpMk id="9" creationId="{9BC4A17F-4C6D-A73D-1DEE-96E76152B4AC}"/>
          </ac:cxnSpMkLst>
        </pc:cxnChg>
        <pc:cxnChg chg="mod">
          <ac:chgData name="Shore, Christopher" userId="951fa2de-b7d6-4cc7-82d9-fdf70c1aced4" providerId="ADAL" clId="{025CD70B-CE64-4A6D-801F-B0B018DECBA8}" dt="2023-02-02T06:00:28.998" v="2350" actId="14100"/>
          <ac:cxnSpMkLst>
            <pc:docMk/>
            <pc:sldMk cId="3931282630" sldId="1648"/>
            <ac:cxnSpMk id="15" creationId="{69DD0353-B698-DFF2-674F-D224AA6DA43C}"/>
          </ac:cxnSpMkLst>
        </pc:cxnChg>
        <pc:cxnChg chg="mod">
          <ac:chgData name="Shore, Christopher" userId="951fa2de-b7d6-4cc7-82d9-fdf70c1aced4" providerId="ADAL" clId="{025CD70B-CE64-4A6D-801F-B0B018DECBA8}" dt="2023-02-02T06:01:10.394" v="2359" actId="14100"/>
          <ac:cxnSpMkLst>
            <pc:docMk/>
            <pc:sldMk cId="3931282630" sldId="1648"/>
            <ac:cxnSpMk id="21" creationId="{19990DDD-FB12-8165-3487-02D85ED2CC33}"/>
          </ac:cxnSpMkLst>
        </pc:cxnChg>
        <pc:cxnChg chg="add mod">
          <ac:chgData name="Shore, Christopher" userId="951fa2de-b7d6-4cc7-82d9-fdf70c1aced4" providerId="ADAL" clId="{025CD70B-CE64-4A6D-801F-B0B018DECBA8}" dt="2023-02-02T06:02:34.691" v="2385" actId="164"/>
          <ac:cxnSpMkLst>
            <pc:docMk/>
            <pc:sldMk cId="3931282630" sldId="1648"/>
            <ac:cxnSpMk id="29" creationId="{594E24EB-5125-53D1-B62F-EBB262AA75F1}"/>
          </ac:cxnSpMkLst>
        </pc:cxnChg>
        <pc:cxnChg chg="add mod">
          <ac:chgData name="Shore, Christopher" userId="951fa2de-b7d6-4cc7-82d9-fdf70c1aced4" providerId="ADAL" clId="{025CD70B-CE64-4A6D-801F-B0B018DECBA8}" dt="2023-02-02T06:02:57.512" v="2389" actId="164"/>
          <ac:cxnSpMkLst>
            <pc:docMk/>
            <pc:sldMk cId="3931282630" sldId="1648"/>
            <ac:cxnSpMk id="120832" creationId="{7A9421AF-F527-5FF6-45F2-EF7E867DAE05}"/>
          </ac:cxnSpMkLst>
        </pc:cxnChg>
        <pc:cxnChg chg="add mod">
          <ac:chgData name="Shore, Christopher" userId="951fa2de-b7d6-4cc7-82d9-fdf70c1aced4" providerId="ADAL" clId="{025CD70B-CE64-4A6D-801F-B0B018DECBA8}" dt="2023-02-02T06:03:21.834" v="2393" actId="164"/>
          <ac:cxnSpMkLst>
            <pc:docMk/>
            <pc:sldMk cId="3931282630" sldId="1648"/>
            <ac:cxnSpMk id="120836" creationId="{3E5E021E-7E97-AB33-6DB3-12C420C16FB4}"/>
          </ac:cxnSpMkLst>
        </pc:cxnChg>
        <pc:cxnChg chg="add mod">
          <ac:chgData name="Shore, Christopher" userId="951fa2de-b7d6-4cc7-82d9-fdf70c1aced4" providerId="ADAL" clId="{025CD70B-CE64-4A6D-801F-B0B018DECBA8}" dt="2023-02-02T06:03:41.826" v="2397" actId="164"/>
          <ac:cxnSpMkLst>
            <pc:docMk/>
            <pc:sldMk cId="3931282630" sldId="1648"/>
            <ac:cxnSpMk id="120839" creationId="{B4511433-E460-05F4-B8FA-FAC9C26E68CC}"/>
          </ac:cxnSpMkLst>
        </pc:cxnChg>
      </pc:sldChg>
    </pc:docChg>
  </pc:docChgLst>
  <pc:docChgLst>
    <pc:chgData name="Shore, Christopher" userId="951fa2de-b7d6-4cc7-82d9-fdf70c1aced4" providerId="ADAL" clId="{7A94E4D6-9606-4AEC-8B70-A0889A8B3DE3}"/>
    <pc:docChg chg="undo custSel addSld delSld modSld">
      <pc:chgData name="Shore, Christopher" userId="951fa2de-b7d6-4cc7-82d9-fdf70c1aced4" providerId="ADAL" clId="{7A94E4D6-9606-4AEC-8B70-A0889A8B3DE3}" dt="2020-05-20T21:37:44.853" v="722" actId="20577"/>
      <pc:docMkLst>
        <pc:docMk/>
      </pc:docMkLst>
      <pc:sldChg chg="addSp delSp modSp add mod modNotesTx">
        <pc:chgData name="Shore, Christopher" userId="951fa2de-b7d6-4cc7-82d9-fdf70c1aced4" providerId="ADAL" clId="{7A94E4D6-9606-4AEC-8B70-A0889A8B3DE3}" dt="2020-05-19T20:51:38.994" v="469" actId="20577"/>
        <pc:sldMkLst>
          <pc:docMk/>
          <pc:sldMk cId="0" sldId="260"/>
        </pc:sldMkLst>
        <pc:spChg chg="add mod">
          <ac:chgData name="Shore, Christopher" userId="951fa2de-b7d6-4cc7-82d9-fdf70c1aced4" providerId="ADAL" clId="{7A94E4D6-9606-4AEC-8B70-A0889A8B3DE3}" dt="2020-05-19T20:47:59.813" v="433"/>
          <ac:spMkLst>
            <pc:docMk/>
            <pc:sldMk cId="0" sldId="260"/>
            <ac:spMk id="12" creationId="{678CD35E-ABBE-4C8A-91C8-CB6C7C4157D0}"/>
          </ac:spMkLst>
        </pc:spChg>
        <pc:spChg chg="add mod">
          <ac:chgData name="Shore, Christopher" userId="951fa2de-b7d6-4cc7-82d9-fdf70c1aced4" providerId="ADAL" clId="{7A94E4D6-9606-4AEC-8B70-A0889A8B3DE3}" dt="2020-05-19T20:47:59.813" v="433"/>
          <ac:spMkLst>
            <pc:docMk/>
            <pc:sldMk cId="0" sldId="260"/>
            <ac:spMk id="13" creationId="{8C80E13D-65AC-484A-95D5-D41E53A4B543}"/>
          </ac:spMkLst>
        </pc:spChg>
        <pc:spChg chg="add mod">
          <ac:chgData name="Shore, Christopher" userId="951fa2de-b7d6-4cc7-82d9-fdf70c1aced4" providerId="ADAL" clId="{7A94E4D6-9606-4AEC-8B70-A0889A8B3DE3}" dt="2020-05-19T20:47:59.813" v="433"/>
          <ac:spMkLst>
            <pc:docMk/>
            <pc:sldMk cId="0" sldId="260"/>
            <ac:spMk id="14" creationId="{2519EC50-495A-4213-85AF-7A5073E69178}"/>
          </ac:spMkLst>
        </pc:spChg>
        <pc:spChg chg="del">
          <ac:chgData name="Shore, Christopher" userId="951fa2de-b7d6-4cc7-82d9-fdf70c1aced4" providerId="ADAL" clId="{7A94E4D6-9606-4AEC-8B70-A0889A8B3DE3}" dt="2020-05-19T20:47:41.728" v="431" actId="478"/>
          <ac:spMkLst>
            <pc:docMk/>
            <pc:sldMk cId="0" sldId="260"/>
            <ac:spMk id="152" creationId="{00000000-0000-0000-0000-000000000000}"/>
          </ac:spMkLst>
        </pc:spChg>
        <pc:spChg chg="mod">
          <ac:chgData name="Shore, Christopher" userId="951fa2de-b7d6-4cc7-82d9-fdf70c1aced4" providerId="ADAL" clId="{7A94E4D6-9606-4AEC-8B70-A0889A8B3DE3}" dt="2020-05-19T20:48:47.026" v="456" actId="20577"/>
          <ac:spMkLst>
            <pc:docMk/>
            <pc:sldMk cId="0" sldId="260"/>
            <ac:spMk id="153" creationId="{00000000-0000-0000-0000-000000000000}"/>
          </ac:spMkLst>
        </pc:spChg>
        <pc:spChg chg="del">
          <ac:chgData name="Shore, Christopher" userId="951fa2de-b7d6-4cc7-82d9-fdf70c1aced4" providerId="ADAL" clId="{7A94E4D6-9606-4AEC-8B70-A0889A8B3DE3}" dt="2020-05-19T20:47:41.728" v="431" actId="478"/>
          <ac:spMkLst>
            <pc:docMk/>
            <pc:sldMk cId="0" sldId="260"/>
            <ac:spMk id="154" creationId="{00000000-0000-0000-0000-000000000000}"/>
          </ac:spMkLst>
        </pc:spChg>
        <pc:spChg chg="del">
          <ac:chgData name="Shore, Christopher" userId="951fa2de-b7d6-4cc7-82d9-fdf70c1aced4" providerId="ADAL" clId="{7A94E4D6-9606-4AEC-8B70-A0889A8B3DE3}" dt="2020-05-19T20:47:41.728" v="431" actId="478"/>
          <ac:spMkLst>
            <pc:docMk/>
            <pc:sldMk cId="0" sldId="260"/>
            <ac:spMk id="156" creationId="{00000000-0000-0000-0000-000000000000}"/>
          </ac:spMkLst>
        </pc:spChg>
        <pc:picChg chg="del">
          <ac:chgData name="Shore, Christopher" userId="951fa2de-b7d6-4cc7-82d9-fdf70c1aced4" providerId="ADAL" clId="{7A94E4D6-9606-4AEC-8B70-A0889A8B3DE3}" dt="2020-05-19T20:47:41.728" v="431" actId="478"/>
          <ac:picMkLst>
            <pc:docMk/>
            <pc:sldMk cId="0" sldId="260"/>
            <ac:picMk id="11" creationId="{90D10BB7-4574-472F-B120-08B11ABA3E52}"/>
          </ac:picMkLst>
        </pc:picChg>
        <pc:picChg chg="add mod">
          <ac:chgData name="Shore, Christopher" userId="951fa2de-b7d6-4cc7-82d9-fdf70c1aced4" providerId="ADAL" clId="{7A94E4D6-9606-4AEC-8B70-A0889A8B3DE3}" dt="2020-05-19T20:47:59.813" v="433"/>
          <ac:picMkLst>
            <pc:docMk/>
            <pc:sldMk cId="0" sldId="260"/>
            <ac:picMk id="15" creationId="{DAC7B052-4F77-4102-8951-7C55727966A4}"/>
          </ac:picMkLst>
        </pc:picChg>
      </pc:sldChg>
      <pc:sldChg chg="addSp delSp modSp mod modAnim">
        <pc:chgData name="Shore, Christopher" userId="951fa2de-b7d6-4cc7-82d9-fdf70c1aced4" providerId="ADAL" clId="{7A94E4D6-9606-4AEC-8B70-A0889A8B3DE3}" dt="2020-05-20T21:37:41.353" v="721" actId="20577"/>
        <pc:sldMkLst>
          <pc:docMk/>
          <pc:sldMk cId="2256557480" sldId="399"/>
        </pc:sldMkLst>
        <pc:spChg chg="del">
          <ac:chgData name="Shore, Christopher" userId="951fa2de-b7d6-4cc7-82d9-fdf70c1aced4" providerId="ADAL" clId="{7A94E4D6-9606-4AEC-8B70-A0889A8B3DE3}" dt="2020-05-19T23:48:21.887" v="601" actId="478"/>
          <ac:spMkLst>
            <pc:docMk/>
            <pc:sldMk cId="2256557480" sldId="399"/>
            <ac:spMk id="6" creationId="{5547EB79-40C7-46F1-BDEE-7BF26C6B7E50}"/>
          </ac:spMkLst>
        </pc:spChg>
        <pc:spChg chg="add mod">
          <ac:chgData name="Shore, Christopher" userId="951fa2de-b7d6-4cc7-82d9-fdf70c1aced4" providerId="ADAL" clId="{7A94E4D6-9606-4AEC-8B70-A0889A8B3DE3}" dt="2020-05-20T00:03:48.799" v="713" actId="1076"/>
          <ac:spMkLst>
            <pc:docMk/>
            <pc:sldMk cId="2256557480" sldId="399"/>
            <ac:spMk id="13" creationId="{39DCC48E-1271-4528-9DEA-F2656FD3B7E3}"/>
          </ac:spMkLst>
        </pc:spChg>
        <pc:spChg chg="del">
          <ac:chgData name="Shore, Christopher" userId="951fa2de-b7d6-4cc7-82d9-fdf70c1aced4" providerId="ADAL" clId="{7A94E4D6-9606-4AEC-8B70-A0889A8B3DE3}" dt="2020-05-19T23:48:08.995" v="600" actId="478"/>
          <ac:spMkLst>
            <pc:docMk/>
            <pc:sldMk cId="2256557480" sldId="399"/>
            <ac:spMk id="17" creationId="{BD03B45F-114E-4F9C-A693-B6F02230CEA4}"/>
          </ac:spMkLst>
        </pc:spChg>
        <pc:spChg chg="mod">
          <ac:chgData name="Shore, Christopher" userId="951fa2de-b7d6-4cc7-82d9-fdf70c1aced4" providerId="ADAL" clId="{7A94E4D6-9606-4AEC-8B70-A0889A8B3DE3}" dt="2020-05-20T21:37:41.353" v="721" actId="20577"/>
          <ac:spMkLst>
            <pc:docMk/>
            <pc:sldMk cId="2256557480" sldId="399"/>
            <ac:spMk id="21" creationId="{C23886B5-5DE9-45CE-9851-F39375145ED5}"/>
          </ac:spMkLst>
        </pc:spChg>
        <pc:grpChg chg="del">
          <ac:chgData name="Shore, Christopher" userId="951fa2de-b7d6-4cc7-82d9-fdf70c1aced4" providerId="ADAL" clId="{7A94E4D6-9606-4AEC-8B70-A0889A8B3DE3}" dt="2020-05-19T23:48:08.995" v="600" actId="478"/>
          <ac:grpSpMkLst>
            <pc:docMk/>
            <pc:sldMk cId="2256557480" sldId="399"/>
            <ac:grpSpMk id="9" creationId="{4F567F90-1365-448F-AA68-03B5CA73F33E}"/>
          </ac:grpSpMkLst>
        </pc:grpChg>
        <pc:grpChg chg="add mod">
          <ac:chgData name="Shore, Christopher" userId="951fa2de-b7d6-4cc7-82d9-fdf70c1aced4" providerId="ADAL" clId="{7A94E4D6-9606-4AEC-8B70-A0889A8B3DE3}" dt="2020-05-20T00:03:54.375" v="714" actId="1076"/>
          <ac:grpSpMkLst>
            <pc:docMk/>
            <pc:sldMk cId="2256557480" sldId="399"/>
            <ac:grpSpMk id="20" creationId="{44E89658-57CD-41AC-86A1-899402B552D0}"/>
          </ac:grpSpMkLst>
        </pc:grpChg>
        <pc:picChg chg="add del mod">
          <ac:chgData name="Shore, Christopher" userId="951fa2de-b7d6-4cc7-82d9-fdf70c1aced4" providerId="ADAL" clId="{7A94E4D6-9606-4AEC-8B70-A0889A8B3DE3}" dt="2020-05-20T00:02:01.046" v="706" actId="478"/>
          <ac:picMkLst>
            <pc:docMk/>
            <pc:sldMk cId="2256557480" sldId="399"/>
            <ac:picMk id="3" creationId="{18990FBD-47FA-4F91-A162-46F2B0FCE758}"/>
          </ac:picMkLst>
        </pc:picChg>
        <pc:picChg chg="add mod">
          <ac:chgData name="Shore, Christopher" userId="951fa2de-b7d6-4cc7-82d9-fdf70c1aced4" providerId="ADAL" clId="{7A94E4D6-9606-4AEC-8B70-A0889A8B3DE3}" dt="2020-05-20T00:04:01.986" v="716" actId="14100"/>
          <ac:picMkLst>
            <pc:docMk/>
            <pc:sldMk cId="2256557480" sldId="399"/>
            <ac:picMk id="5" creationId="{64B934D4-E5F0-4975-8FE6-48E1774C8FB2}"/>
          </ac:picMkLst>
        </pc:picChg>
        <pc:picChg chg="add mod">
          <ac:chgData name="Shore, Christopher" userId="951fa2de-b7d6-4cc7-82d9-fdf70c1aced4" providerId="ADAL" clId="{7A94E4D6-9606-4AEC-8B70-A0889A8B3DE3}" dt="2020-05-19T23:48:45.675" v="605" actId="1076"/>
          <ac:picMkLst>
            <pc:docMk/>
            <pc:sldMk cId="2256557480" sldId="399"/>
            <ac:picMk id="14" creationId="{059F8038-F608-4E7B-A677-46501AEB178D}"/>
          </ac:picMkLst>
        </pc:picChg>
        <pc:picChg chg="mod">
          <ac:chgData name="Shore, Christopher" userId="951fa2de-b7d6-4cc7-82d9-fdf70c1aced4" providerId="ADAL" clId="{7A94E4D6-9606-4AEC-8B70-A0889A8B3DE3}" dt="2020-05-19T23:50:05.724" v="701" actId="14100"/>
          <ac:picMkLst>
            <pc:docMk/>
            <pc:sldMk cId="2256557480" sldId="399"/>
            <ac:picMk id="22" creationId="{AA2DC60E-292D-48E4-B760-16FB9BFB16E0}"/>
          </ac:picMkLst>
        </pc:picChg>
        <pc:picChg chg="del">
          <ac:chgData name="Shore, Christopher" userId="951fa2de-b7d6-4cc7-82d9-fdf70c1aced4" providerId="ADAL" clId="{7A94E4D6-9606-4AEC-8B70-A0889A8B3DE3}" dt="2020-05-19T23:48:08.995" v="600" actId="478"/>
          <ac:picMkLst>
            <pc:docMk/>
            <pc:sldMk cId="2256557480" sldId="399"/>
            <ac:picMk id="49161" creationId="{F381C16B-AD41-40E6-832B-C35B353FEB19}"/>
          </ac:picMkLst>
        </pc:picChg>
      </pc:sldChg>
      <pc:sldChg chg="modSp add del mod">
        <pc:chgData name="Shore, Christopher" userId="951fa2de-b7d6-4cc7-82d9-fdf70c1aced4" providerId="ADAL" clId="{7A94E4D6-9606-4AEC-8B70-A0889A8B3DE3}" dt="2020-05-19T23:51:27.322" v="702" actId="47"/>
        <pc:sldMkLst>
          <pc:docMk/>
          <pc:sldMk cId="1205937981" sldId="467"/>
        </pc:sldMkLst>
        <pc:spChg chg="mod">
          <ac:chgData name="Shore, Christopher" userId="951fa2de-b7d6-4cc7-82d9-fdf70c1aced4" providerId="ADAL" clId="{7A94E4D6-9606-4AEC-8B70-A0889A8B3DE3}" dt="2020-05-19T23:47:36.652" v="598" actId="27636"/>
          <ac:spMkLst>
            <pc:docMk/>
            <pc:sldMk cId="1205937981" sldId="467"/>
            <ac:spMk id="15" creationId="{00000000-0000-0000-0000-000000000000}"/>
          </ac:spMkLst>
        </pc:spChg>
        <pc:spChg chg="mod">
          <ac:chgData name="Shore, Christopher" userId="951fa2de-b7d6-4cc7-82d9-fdf70c1aced4" providerId="ADAL" clId="{7A94E4D6-9606-4AEC-8B70-A0889A8B3DE3}" dt="2020-05-19T23:47:36.658" v="599" actId="27636"/>
          <ac:spMkLst>
            <pc:docMk/>
            <pc:sldMk cId="1205937981" sldId="467"/>
            <ac:spMk id="18" creationId="{00000000-0000-0000-0000-000000000000}"/>
          </ac:spMkLst>
        </pc:spChg>
      </pc:sldChg>
      <pc:sldChg chg="del">
        <pc:chgData name="Shore, Christopher" userId="951fa2de-b7d6-4cc7-82d9-fdf70c1aced4" providerId="ADAL" clId="{7A94E4D6-9606-4AEC-8B70-A0889A8B3DE3}" dt="2020-05-19T18:20:13.947" v="15" actId="47"/>
        <pc:sldMkLst>
          <pc:docMk/>
          <pc:sldMk cId="1508206617" sldId="555"/>
        </pc:sldMkLst>
      </pc:sldChg>
      <pc:sldChg chg="modSp del mod">
        <pc:chgData name="Shore, Christopher" userId="951fa2de-b7d6-4cc7-82d9-fdf70c1aced4" providerId="ADAL" clId="{7A94E4D6-9606-4AEC-8B70-A0889A8B3DE3}" dt="2020-05-19T19:02:09.978" v="171" actId="47"/>
        <pc:sldMkLst>
          <pc:docMk/>
          <pc:sldMk cId="1910183245" sldId="574"/>
        </pc:sldMkLst>
        <pc:spChg chg="mod">
          <ac:chgData name="Shore, Christopher" userId="951fa2de-b7d6-4cc7-82d9-fdf70c1aced4" providerId="ADAL" clId="{7A94E4D6-9606-4AEC-8B70-A0889A8B3DE3}" dt="2020-05-19T18:39:33.282" v="83" actId="20577"/>
          <ac:spMkLst>
            <pc:docMk/>
            <pc:sldMk cId="1910183245" sldId="574"/>
            <ac:spMk id="34818" creationId="{ABF391DF-215C-4BF1-87C6-DA4950FBCD45}"/>
          </ac:spMkLst>
        </pc:spChg>
      </pc:sldChg>
      <pc:sldChg chg="addSp modSp mod">
        <pc:chgData name="Shore, Christopher" userId="951fa2de-b7d6-4cc7-82d9-fdf70c1aced4" providerId="ADAL" clId="{7A94E4D6-9606-4AEC-8B70-A0889A8B3DE3}" dt="2020-05-20T21:37:44.853" v="722" actId="20577"/>
        <pc:sldMkLst>
          <pc:docMk/>
          <pc:sldMk cId="0" sldId="619"/>
        </pc:sldMkLst>
        <pc:spChg chg="mod">
          <ac:chgData name="Shore, Christopher" userId="951fa2de-b7d6-4cc7-82d9-fdf70c1aced4" providerId="ADAL" clId="{7A94E4D6-9606-4AEC-8B70-A0889A8B3DE3}" dt="2020-05-20T21:37:44.853" v="722" actId="20577"/>
          <ac:spMkLst>
            <pc:docMk/>
            <pc:sldMk cId="0" sldId="619"/>
            <ac:spMk id="2" creationId="{9B626227-D88B-46E1-93F4-CD12F2558BAF}"/>
          </ac:spMkLst>
        </pc:spChg>
        <pc:picChg chg="add mod">
          <ac:chgData name="Shore, Christopher" userId="951fa2de-b7d6-4cc7-82d9-fdf70c1aced4" providerId="ADAL" clId="{7A94E4D6-9606-4AEC-8B70-A0889A8B3DE3}" dt="2020-05-19T21:39:37.074" v="478" actId="208"/>
          <ac:picMkLst>
            <pc:docMk/>
            <pc:sldMk cId="0" sldId="619"/>
            <ac:picMk id="4" creationId="{C0EA226E-AD33-4AB0-9E88-85D90F81E019}"/>
          </ac:picMkLst>
        </pc:picChg>
        <pc:picChg chg="add mod">
          <ac:chgData name="Shore, Christopher" userId="951fa2de-b7d6-4cc7-82d9-fdf70c1aced4" providerId="ADAL" clId="{7A94E4D6-9606-4AEC-8B70-A0889A8B3DE3}" dt="2020-05-19T21:40:26.526" v="487" actId="14100"/>
          <ac:picMkLst>
            <pc:docMk/>
            <pc:sldMk cId="0" sldId="619"/>
            <ac:picMk id="6" creationId="{FF888B75-E000-4F17-B094-7CC30DDF0C92}"/>
          </ac:picMkLst>
        </pc:picChg>
      </pc:sldChg>
      <pc:sldChg chg="delSp modSp mod">
        <pc:chgData name="Shore, Christopher" userId="951fa2de-b7d6-4cc7-82d9-fdf70c1aced4" providerId="ADAL" clId="{7A94E4D6-9606-4AEC-8B70-A0889A8B3DE3}" dt="2020-05-19T19:19:43.488" v="382" actId="20577"/>
        <pc:sldMkLst>
          <pc:docMk/>
          <pc:sldMk cId="0" sldId="620"/>
        </pc:sldMkLst>
        <pc:spChg chg="mod">
          <ac:chgData name="Shore, Christopher" userId="951fa2de-b7d6-4cc7-82d9-fdf70c1aced4" providerId="ADAL" clId="{7A94E4D6-9606-4AEC-8B70-A0889A8B3DE3}" dt="2020-05-19T19:19:43.488" v="382" actId="20577"/>
          <ac:spMkLst>
            <pc:docMk/>
            <pc:sldMk cId="0" sldId="620"/>
            <ac:spMk id="9" creationId="{9CBAC40A-1A52-4DE8-85EB-7F315E538A0E}"/>
          </ac:spMkLst>
        </pc:spChg>
        <pc:spChg chg="mod">
          <ac:chgData name="Shore, Christopher" userId="951fa2de-b7d6-4cc7-82d9-fdf70c1aced4" providerId="ADAL" clId="{7A94E4D6-9606-4AEC-8B70-A0889A8B3DE3}" dt="2020-05-19T18:31:40.137" v="51" actId="20577"/>
          <ac:spMkLst>
            <pc:docMk/>
            <pc:sldMk cId="0" sldId="620"/>
            <ac:spMk id="120834" creationId="{9AB9F942-ED75-468F-8202-94DBB7815AB1}"/>
          </ac:spMkLst>
        </pc:spChg>
        <pc:spChg chg="del">
          <ac:chgData name="Shore, Christopher" userId="951fa2de-b7d6-4cc7-82d9-fdf70c1aced4" providerId="ADAL" clId="{7A94E4D6-9606-4AEC-8B70-A0889A8B3DE3}" dt="2020-05-19T18:31:44.030" v="52" actId="478"/>
          <ac:spMkLst>
            <pc:docMk/>
            <pc:sldMk cId="0" sldId="620"/>
            <ac:spMk id="120843" creationId="{4FDF54B6-ABFC-4955-97A2-DA859DB2484A}"/>
          </ac:spMkLst>
        </pc:spChg>
        <pc:spChg chg="mod">
          <ac:chgData name="Shore, Christopher" userId="951fa2de-b7d6-4cc7-82d9-fdf70c1aced4" providerId="ADAL" clId="{7A94E4D6-9606-4AEC-8B70-A0889A8B3DE3}" dt="2020-05-19T19:19:19.719" v="375" actId="1076"/>
          <ac:spMkLst>
            <pc:docMk/>
            <pc:sldMk cId="0" sldId="620"/>
            <ac:spMk id="120844" creationId="{1002673E-AE89-4842-B0AF-29B71F63449F}"/>
          </ac:spMkLst>
        </pc:spChg>
      </pc:sldChg>
      <pc:sldChg chg="del">
        <pc:chgData name="Shore, Christopher" userId="951fa2de-b7d6-4cc7-82d9-fdf70c1aced4" providerId="ADAL" clId="{7A94E4D6-9606-4AEC-8B70-A0889A8B3DE3}" dt="2020-05-19T18:30:11.084" v="30" actId="47"/>
        <pc:sldMkLst>
          <pc:docMk/>
          <pc:sldMk cId="3088826485" sldId="622"/>
        </pc:sldMkLst>
      </pc:sldChg>
      <pc:sldChg chg="modSp mod modNotesTx">
        <pc:chgData name="Shore, Christopher" userId="951fa2de-b7d6-4cc7-82d9-fdf70c1aced4" providerId="ADAL" clId="{7A94E4D6-9606-4AEC-8B70-A0889A8B3DE3}" dt="2020-05-19T20:51:50.060" v="471" actId="20577"/>
        <pc:sldMkLst>
          <pc:docMk/>
          <pc:sldMk cId="0" sldId="692"/>
        </pc:sldMkLst>
        <pc:spChg chg="mod">
          <ac:chgData name="Shore, Christopher" userId="951fa2de-b7d6-4cc7-82d9-fdf70c1aced4" providerId="ADAL" clId="{7A94E4D6-9606-4AEC-8B70-A0889A8B3DE3}" dt="2020-05-19T20:23:08.285" v="419" actId="20577"/>
          <ac:spMkLst>
            <pc:docMk/>
            <pc:sldMk cId="0" sldId="692"/>
            <ac:spMk id="6146" creationId="{51B707F0-BCAC-4208-8FF0-FB2C63FDCE26}"/>
          </ac:spMkLst>
        </pc:spChg>
      </pc:sldChg>
      <pc:sldChg chg="addSp modSp mod modNotesTx">
        <pc:chgData name="Shore, Christopher" userId="951fa2de-b7d6-4cc7-82d9-fdf70c1aced4" providerId="ADAL" clId="{7A94E4D6-9606-4AEC-8B70-A0889A8B3DE3}" dt="2020-05-19T20:51:19.883" v="466" actId="20577"/>
        <pc:sldMkLst>
          <pc:docMk/>
          <pc:sldMk cId="0" sldId="744"/>
        </pc:sldMkLst>
        <pc:spChg chg="mod">
          <ac:chgData name="Shore, Christopher" userId="951fa2de-b7d6-4cc7-82d9-fdf70c1aced4" providerId="ADAL" clId="{7A94E4D6-9606-4AEC-8B70-A0889A8B3DE3}" dt="2020-05-19T20:51:05.223" v="464" actId="1076"/>
          <ac:spMkLst>
            <pc:docMk/>
            <pc:sldMk cId="0" sldId="744"/>
            <ac:spMk id="2" creationId="{DBEC2730-9A9E-4F75-AEF1-C66688EAFE7B}"/>
          </ac:spMkLst>
        </pc:spChg>
        <pc:picChg chg="add mod">
          <ac:chgData name="Shore, Christopher" userId="951fa2de-b7d6-4cc7-82d9-fdf70c1aced4" providerId="ADAL" clId="{7A94E4D6-9606-4AEC-8B70-A0889A8B3DE3}" dt="2020-05-19T20:50:56.633" v="463" actId="208"/>
          <ac:picMkLst>
            <pc:docMk/>
            <pc:sldMk cId="0" sldId="744"/>
            <ac:picMk id="4" creationId="{29621BAF-1444-478F-8B72-C0A7E0424A63}"/>
          </ac:picMkLst>
        </pc:picChg>
      </pc:sldChg>
      <pc:sldChg chg="addSp delSp modSp mod delAnim modAnim modNotesTx">
        <pc:chgData name="Shore, Christopher" userId="951fa2de-b7d6-4cc7-82d9-fdf70c1aced4" providerId="ADAL" clId="{7A94E4D6-9606-4AEC-8B70-A0889A8B3DE3}" dt="2020-05-19T20:51:43.780" v="470" actId="20577"/>
        <pc:sldMkLst>
          <pc:docMk/>
          <pc:sldMk cId="3252507532" sldId="1484"/>
        </pc:sldMkLst>
        <pc:spChg chg="del">
          <ac:chgData name="Shore, Christopher" userId="951fa2de-b7d6-4cc7-82d9-fdf70c1aced4" providerId="ADAL" clId="{7A94E4D6-9606-4AEC-8B70-A0889A8B3DE3}" dt="2020-05-19T18:37:45.329" v="65" actId="478"/>
          <ac:spMkLst>
            <pc:docMk/>
            <pc:sldMk cId="3252507532" sldId="1484"/>
            <ac:spMk id="2" creationId="{D90F5363-09CA-41AC-9D74-4B22DFCDA18B}"/>
          </ac:spMkLst>
        </pc:spChg>
        <pc:spChg chg="del">
          <ac:chgData name="Shore, Christopher" userId="951fa2de-b7d6-4cc7-82d9-fdf70c1aced4" providerId="ADAL" clId="{7A94E4D6-9606-4AEC-8B70-A0889A8B3DE3}" dt="2020-05-19T18:37:43.305" v="64" actId="478"/>
          <ac:spMkLst>
            <pc:docMk/>
            <pc:sldMk cId="3252507532" sldId="1484"/>
            <ac:spMk id="7" creationId="{CA665115-D68D-4FEC-81B1-BBEAF6F2F1B9}"/>
          </ac:spMkLst>
        </pc:spChg>
        <pc:spChg chg="add del mod">
          <ac:chgData name="Shore, Christopher" userId="951fa2de-b7d6-4cc7-82d9-fdf70c1aced4" providerId="ADAL" clId="{7A94E4D6-9606-4AEC-8B70-A0889A8B3DE3}" dt="2020-05-19T19:04:53.929" v="177" actId="478"/>
          <ac:spMkLst>
            <pc:docMk/>
            <pc:sldMk cId="3252507532" sldId="1484"/>
            <ac:spMk id="10" creationId="{0FA35FE4-EA49-41EA-B92D-81ABDCFF482E}"/>
          </ac:spMkLst>
        </pc:spChg>
        <pc:spChg chg="add del mod">
          <ac:chgData name="Shore, Christopher" userId="951fa2de-b7d6-4cc7-82d9-fdf70c1aced4" providerId="ADAL" clId="{7A94E4D6-9606-4AEC-8B70-A0889A8B3DE3}" dt="2020-05-19T19:05:36.440" v="188" actId="478"/>
          <ac:spMkLst>
            <pc:docMk/>
            <pc:sldMk cId="3252507532" sldId="1484"/>
            <ac:spMk id="12" creationId="{14292852-1857-4C8C-B8B8-436B8030C253}"/>
          </ac:spMkLst>
        </pc:spChg>
        <pc:spChg chg="add del mod">
          <ac:chgData name="Shore, Christopher" userId="951fa2de-b7d6-4cc7-82d9-fdf70c1aced4" providerId="ADAL" clId="{7A94E4D6-9606-4AEC-8B70-A0889A8B3DE3}" dt="2020-05-19T19:05:36.440" v="188" actId="478"/>
          <ac:spMkLst>
            <pc:docMk/>
            <pc:sldMk cId="3252507532" sldId="1484"/>
            <ac:spMk id="13" creationId="{E04114ED-6E5C-439B-98D0-FB09DB112D46}"/>
          </ac:spMkLst>
        </pc:spChg>
        <pc:spChg chg="mod">
          <ac:chgData name="Shore, Christopher" userId="951fa2de-b7d6-4cc7-82d9-fdf70c1aced4" providerId="ADAL" clId="{7A94E4D6-9606-4AEC-8B70-A0889A8B3DE3}" dt="2020-05-19T20:47:53.302" v="432" actId="1076"/>
          <ac:spMkLst>
            <pc:docMk/>
            <pc:sldMk cId="3252507532" sldId="1484"/>
            <ac:spMk id="14" creationId="{3BDE0095-9A43-4AB9-935D-C4068545C722}"/>
          </ac:spMkLst>
        </pc:spChg>
        <pc:spChg chg="mod">
          <ac:chgData name="Shore, Christopher" userId="951fa2de-b7d6-4cc7-82d9-fdf70c1aced4" providerId="ADAL" clId="{7A94E4D6-9606-4AEC-8B70-A0889A8B3DE3}" dt="2020-05-19T20:47:53.302" v="432" actId="1076"/>
          <ac:spMkLst>
            <pc:docMk/>
            <pc:sldMk cId="3252507532" sldId="1484"/>
            <ac:spMk id="15" creationId="{92C58EDB-76FD-415E-9D62-AF11C8969425}"/>
          </ac:spMkLst>
        </pc:spChg>
        <pc:spChg chg="mod">
          <ac:chgData name="Shore, Christopher" userId="951fa2de-b7d6-4cc7-82d9-fdf70c1aced4" providerId="ADAL" clId="{7A94E4D6-9606-4AEC-8B70-A0889A8B3DE3}" dt="2020-05-19T20:47:53.302" v="432" actId="1076"/>
          <ac:spMkLst>
            <pc:docMk/>
            <pc:sldMk cId="3252507532" sldId="1484"/>
            <ac:spMk id="16" creationId="{17073B91-013D-417F-83C4-C232DD0E9881}"/>
          </ac:spMkLst>
        </pc:spChg>
        <pc:spChg chg="mod">
          <ac:chgData name="Shore, Christopher" userId="951fa2de-b7d6-4cc7-82d9-fdf70c1aced4" providerId="ADAL" clId="{7A94E4D6-9606-4AEC-8B70-A0889A8B3DE3}" dt="2020-05-19T18:37:59.212" v="66"/>
          <ac:spMkLst>
            <pc:docMk/>
            <pc:sldMk cId="3252507532" sldId="1484"/>
            <ac:spMk id="60421" creationId="{F5ED7DCA-96A9-4E86-8241-E0DE6079EE14}"/>
          </ac:spMkLst>
        </pc:spChg>
        <pc:picChg chg="add mod">
          <ac:chgData name="Shore, Christopher" userId="951fa2de-b7d6-4cc7-82d9-fdf70c1aced4" providerId="ADAL" clId="{7A94E4D6-9606-4AEC-8B70-A0889A8B3DE3}" dt="2020-05-19T19:05:10.965" v="181" actId="27614"/>
          <ac:picMkLst>
            <pc:docMk/>
            <pc:sldMk cId="3252507532" sldId="1484"/>
            <ac:picMk id="4" creationId="{B449A7CE-FDE0-4131-B2C3-2CFF94B35F71}"/>
          </ac:picMkLst>
        </pc:picChg>
        <pc:picChg chg="add mod">
          <ac:chgData name="Shore, Christopher" userId="951fa2de-b7d6-4cc7-82d9-fdf70c1aced4" providerId="ADAL" clId="{7A94E4D6-9606-4AEC-8B70-A0889A8B3DE3}" dt="2020-05-19T19:08:55.200" v="211" actId="1076"/>
          <ac:picMkLst>
            <pc:docMk/>
            <pc:sldMk cId="3252507532" sldId="1484"/>
            <ac:picMk id="6" creationId="{4641FF5E-4995-4F2F-B18D-6C8A5D8DE3A8}"/>
          </ac:picMkLst>
        </pc:picChg>
        <pc:picChg chg="add mod">
          <ac:chgData name="Shore, Christopher" userId="951fa2de-b7d6-4cc7-82d9-fdf70c1aced4" providerId="ADAL" clId="{7A94E4D6-9606-4AEC-8B70-A0889A8B3DE3}" dt="2020-05-19T19:08:59.830" v="213" actId="1076"/>
          <ac:picMkLst>
            <pc:docMk/>
            <pc:sldMk cId="3252507532" sldId="1484"/>
            <ac:picMk id="9" creationId="{B71256B6-DE7D-4203-B94E-AD32888DEB4B}"/>
          </ac:picMkLst>
        </pc:picChg>
        <pc:picChg chg="add del mod">
          <ac:chgData name="Shore, Christopher" userId="951fa2de-b7d6-4cc7-82d9-fdf70c1aced4" providerId="ADAL" clId="{7A94E4D6-9606-4AEC-8B70-A0889A8B3DE3}" dt="2020-05-19T19:05:10.627" v="180" actId="478"/>
          <ac:picMkLst>
            <pc:docMk/>
            <pc:sldMk cId="3252507532" sldId="1484"/>
            <ac:picMk id="11" creationId="{4D86305C-EE50-4450-8BD1-6E3C6813F879}"/>
          </ac:picMkLst>
        </pc:picChg>
        <pc:picChg chg="add del mod">
          <ac:chgData name="Shore, Christopher" userId="951fa2de-b7d6-4cc7-82d9-fdf70c1aced4" providerId="ADAL" clId="{7A94E4D6-9606-4AEC-8B70-A0889A8B3DE3}" dt="2020-05-19T19:07:12.010" v="195" actId="478"/>
          <ac:picMkLst>
            <pc:docMk/>
            <pc:sldMk cId="3252507532" sldId="1484"/>
            <ac:picMk id="18" creationId="{88A2D0D7-02A1-483D-A93E-843EE8134042}"/>
          </ac:picMkLst>
        </pc:picChg>
        <pc:picChg chg="add mod ord">
          <ac:chgData name="Shore, Christopher" userId="951fa2de-b7d6-4cc7-82d9-fdf70c1aced4" providerId="ADAL" clId="{7A94E4D6-9606-4AEC-8B70-A0889A8B3DE3}" dt="2020-05-19T19:08:58.228" v="212" actId="1076"/>
          <ac:picMkLst>
            <pc:docMk/>
            <pc:sldMk cId="3252507532" sldId="1484"/>
            <ac:picMk id="20" creationId="{5366C382-025F-4949-A303-EF77DD64D7C3}"/>
          </ac:picMkLst>
        </pc:picChg>
        <pc:picChg chg="add mod">
          <ac:chgData name="Shore, Christopher" userId="951fa2de-b7d6-4cc7-82d9-fdf70c1aced4" providerId="ADAL" clId="{7A94E4D6-9606-4AEC-8B70-A0889A8B3DE3}" dt="2020-05-19T19:15:49.081" v="269" actId="208"/>
          <ac:picMkLst>
            <pc:docMk/>
            <pc:sldMk cId="3252507532" sldId="1484"/>
            <ac:picMk id="22" creationId="{F82956B6-F56D-4D99-A785-190D3B38DFD4}"/>
          </ac:picMkLst>
        </pc:picChg>
      </pc:sldChg>
      <pc:sldChg chg="delSp modSp del mod modAnim">
        <pc:chgData name="Shore, Christopher" userId="951fa2de-b7d6-4cc7-82d9-fdf70c1aced4" providerId="ADAL" clId="{7A94E4D6-9606-4AEC-8B70-A0889A8B3DE3}" dt="2020-05-19T18:38:11.117" v="69" actId="47"/>
        <pc:sldMkLst>
          <pc:docMk/>
          <pc:sldMk cId="2387300407" sldId="1568"/>
        </pc:sldMkLst>
        <pc:spChg chg="del">
          <ac:chgData name="Shore, Christopher" userId="951fa2de-b7d6-4cc7-82d9-fdf70c1aced4" providerId="ADAL" clId="{7A94E4D6-9606-4AEC-8B70-A0889A8B3DE3}" dt="2020-05-19T18:38:08.528" v="67" actId="21"/>
          <ac:spMkLst>
            <pc:docMk/>
            <pc:sldMk cId="2387300407" sldId="1568"/>
            <ac:spMk id="11" creationId="{FAA9A84A-8FCE-418A-999E-18FB4D3A4E8A}"/>
          </ac:spMkLst>
        </pc:spChg>
        <pc:spChg chg="mod">
          <ac:chgData name="Shore, Christopher" userId="951fa2de-b7d6-4cc7-82d9-fdf70c1aced4" providerId="ADAL" clId="{7A94E4D6-9606-4AEC-8B70-A0889A8B3DE3}" dt="2020-05-19T18:37:00.986" v="61" actId="20577"/>
          <ac:spMkLst>
            <pc:docMk/>
            <pc:sldMk cId="2387300407" sldId="1568"/>
            <ac:spMk id="4102" creationId="{79363CDF-0043-4528-9BF8-7B1525647557}"/>
          </ac:spMkLst>
        </pc:spChg>
      </pc:sldChg>
      <pc:sldChg chg="del">
        <pc:chgData name="Shore, Christopher" userId="951fa2de-b7d6-4cc7-82d9-fdf70c1aced4" providerId="ADAL" clId="{7A94E4D6-9606-4AEC-8B70-A0889A8B3DE3}" dt="2020-05-19T18:20:15.605" v="17" actId="47"/>
        <pc:sldMkLst>
          <pc:docMk/>
          <pc:sldMk cId="3877155835" sldId="1569"/>
        </pc:sldMkLst>
      </pc:sldChg>
      <pc:sldChg chg="del">
        <pc:chgData name="Shore, Christopher" userId="951fa2de-b7d6-4cc7-82d9-fdf70c1aced4" providerId="ADAL" clId="{7A94E4D6-9606-4AEC-8B70-A0889A8B3DE3}" dt="2020-05-19T18:20:17.755" v="18" actId="47"/>
        <pc:sldMkLst>
          <pc:docMk/>
          <pc:sldMk cId="741989288" sldId="1570"/>
        </pc:sldMkLst>
      </pc:sldChg>
      <pc:sldChg chg="delSp del modAnim">
        <pc:chgData name="Shore, Christopher" userId="951fa2de-b7d6-4cc7-82d9-fdf70c1aced4" providerId="ADAL" clId="{7A94E4D6-9606-4AEC-8B70-A0889A8B3DE3}" dt="2020-05-19T18:38:32.163" v="74" actId="47"/>
        <pc:sldMkLst>
          <pc:docMk/>
          <pc:sldMk cId="3285676866" sldId="1572"/>
        </pc:sldMkLst>
        <pc:spChg chg="del">
          <ac:chgData name="Shore, Christopher" userId="951fa2de-b7d6-4cc7-82d9-fdf70c1aced4" providerId="ADAL" clId="{7A94E4D6-9606-4AEC-8B70-A0889A8B3DE3}" dt="2020-05-19T18:38:24.278" v="72" actId="21"/>
          <ac:spMkLst>
            <pc:docMk/>
            <pc:sldMk cId="3285676866" sldId="1572"/>
            <ac:spMk id="21" creationId="{753113CE-E592-427A-922F-2623639AA134}"/>
          </ac:spMkLst>
        </pc:spChg>
        <pc:spChg chg="del">
          <ac:chgData name="Shore, Christopher" userId="951fa2de-b7d6-4cc7-82d9-fdf70c1aced4" providerId="ADAL" clId="{7A94E4D6-9606-4AEC-8B70-A0889A8B3DE3}" dt="2020-05-19T18:38:24.278" v="72" actId="21"/>
          <ac:spMkLst>
            <pc:docMk/>
            <pc:sldMk cId="3285676866" sldId="1572"/>
            <ac:spMk id="22" creationId="{99234939-5245-4D02-98E7-45E4EEC19696}"/>
          </ac:spMkLst>
        </pc:spChg>
        <pc:picChg chg="del">
          <ac:chgData name="Shore, Christopher" userId="951fa2de-b7d6-4cc7-82d9-fdf70c1aced4" providerId="ADAL" clId="{7A94E4D6-9606-4AEC-8B70-A0889A8B3DE3}" dt="2020-05-19T18:38:14.935" v="70" actId="21"/>
          <ac:picMkLst>
            <pc:docMk/>
            <pc:sldMk cId="3285676866" sldId="1572"/>
            <ac:picMk id="55298" creationId="{E6C46A59-1089-4449-9DDC-5A4DD0398047}"/>
          </ac:picMkLst>
        </pc:picChg>
      </pc:sldChg>
      <pc:sldChg chg="addSp modSp mod modAnim">
        <pc:chgData name="Shore, Christopher" userId="951fa2de-b7d6-4cc7-82d9-fdf70c1aced4" providerId="ADAL" clId="{7A94E4D6-9606-4AEC-8B70-A0889A8B3DE3}" dt="2020-05-19T18:50:47.787" v="169"/>
        <pc:sldMkLst>
          <pc:docMk/>
          <pc:sldMk cId="3370040635" sldId="1573"/>
        </pc:sldMkLst>
        <pc:spChg chg="mod">
          <ac:chgData name="Shore, Christopher" userId="951fa2de-b7d6-4cc7-82d9-fdf70c1aced4" providerId="ADAL" clId="{7A94E4D6-9606-4AEC-8B70-A0889A8B3DE3}" dt="2020-05-19T18:33:04.180" v="59" actId="20577"/>
          <ac:spMkLst>
            <pc:docMk/>
            <pc:sldMk cId="3370040635" sldId="1573"/>
            <ac:spMk id="28674" creationId="{DAFAA902-1A8E-4C0C-B051-98E9DC7110C8}"/>
          </ac:spMkLst>
        </pc:spChg>
        <pc:picChg chg="add mod">
          <ac:chgData name="Shore, Christopher" userId="951fa2de-b7d6-4cc7-82d9-fdf70c1aced4" providerId="ADAL" clId="{7A94E4D6-9606-4AEC-8B70-A0889A8B3DE3}" dt="2020-05-19T18:50:39.128" v="168" actId="1076"/>
          <ac:picMkLst>
            <pc:docMk/>
            <pc:sldMk cId="3370040635" sldId="1573"/>
            <ac:picMk id="19" creationId="{50F66540-B1E8-44E3-8398-92740C6AE208}"/>
          </ac:picMkLst>
        </pc:picChg>
      </pc:sldChg>
      <pc:sldChg chg="delSp modSp del">
        <pc:chgData name="Shore, Christopher" userId="951fa2de-b7d6-4cc7-82d9-fdf70c1aced4" providerId="ADAL" clId="{7A94E4D6-9606-4AEC-8B70-A0889A8B3DE3}" dt="2020-05-19T18:38:55.030" v="79" actId="47"/>
        <pc:sldMkLst>
          <pc:docMk/>
          <pc:sldMk cId="400308557" sldId="1575"/>
        </pc:sldMkLst>
        <pc:picChg chg="del mod">
          <ac:chgData name="Shore, Christopher" userId="951fa2de-b7d6-4cc7-82d9-fdf70c1aced4" providerId="ADAL" clId="{7A94E4D6-9606-4AEC-8B70-A0889A8B3DE3}" dt="2020-05-19T18:38:38.944" v="76" actId="21"/>
          <ac:picMkLst>
            <pc:docMk/>
            <pc:sldMk cId="400308557" sldId="1575"/>
            <ac:picMk id="10" creationId="{3C94AAE5-DD1B-4768-B651-EDBDD88CC744}"/>
          </ac:picMkLst>
        </pc:picChg>
      </pc:sldChg>
      <pc:sldChg chg="del">
        <pc:chgData name="Shore, Christopher" userId="951fa2de-b7d6-4cc7-82d9-fdf70c1aced4" providerId="ADAL" clId="{7A94E4D6-9606-4AEC-8B70-A0889A8B3DE3}" dt="2020-05-19T18:20:14.717" v="16" actId="47"/>
        <pc:sldMkLst>
          <pc:docMk/>
          <pc:sldMk cId="605808930" sldId="1576"/>
        </pc:sldMkLst>
      </pc:sldChg>
      <pc:sldChg chg="addSp modSp mod modAnim modNotesTx">
        <pc:chgData name="Shore, Christopher" userId="951fa2de-b7d6-4cc7-82d9-fdf70c1aced4" providerId="ADAL" clId="{7A94E4D6-9606-4AEC-8B70-A0889A8B3DE3}" dt="2020-05-19T21:45:17.372" v="596"/>
        <pc:sldMkLst>
          <pc:docMk/>
          <pc:sldMk cId="3893677249" sldId="1577"/>
        </pc:sldMkLst>
        <pc:spChg chg="mod">
          <ac:chgData name="Shore, Christopher" userId="951fa2de-b7d6-4cc7-82d9-fdf70c1aced4" providerId="ADAL" clId="{7A94E4D6-9606-4AEC-8B70-A0889A8B3DE3}" dt="2020-05-19T18:29:58.953" v="28" actId="1076"/>
          <ac:spMkLst>
            <pc:docMk/>
            <pc:sldMk cId="3893677249" sldId="1577"/>
            <ac:spMk id="2" creationId="{9B626227-D88B-46E1-93F4-CD12F2558BAF}"/>
          </ac:spMkLst>
        </pc:spChg>
        <pc:spChg chg="add mod">
          <ac:chgData name="Shore, Christopher" userId="951fa2de-b7d6-4cc7-82d9-fdf70c1aced4" providerId="ADAL" clId="{7A94E4D6-9606-4AEC-8B70-A0889A8B3DE3}" dt="2020-05-19T21:45:04.506" v="594" actId="207"/>
          <ac:spMkLst>
            <pc:docMk/>
            <pc:sldMk cId="3893677249" sldId="1577"/>
            <ac:spMk id="3" creationId="{011833A4-90D4-4322-AD75-44103F12F2A2}"/>
          </ac:spMkLst>
        </pc:spChg>
        <pc:spChg chg="add mod">
          <ac:chgData name="Shore, Christopher" userId="951fa2de-b7d6-4cc7-82d9-fdf70c1aced4" providerId="ADAL" clId="{7A94E4D6-9606-4AEC-8B70-A0889A8B3DE3}" dt="2020-05-19T18:31:21.481" v="43" actId="1076"/>
          <ac:spMkLst>
            <pc:docMk/>
            <pc:sldMk cId="3893677249" sldId="1577"/>
            <ac:spMk id="10" creationId="{20D1C357-5233-43AD-B5AB-27E81D1642C2}"/>
          </ac:spMkLst>
        </pc:spChg>
        <pc:picChg chg="mod">
          <ac:chgData name="Shore, Christopher" userId="951fa2de-b7d6-4cc7-82d9-fdf70c1aced4" providerId="ADAL" clId="{7A94E4D6-9606-4AEC-8B70-A0889A8B3DE3}" dt="2020-05-19T18:30:01.310" v="29" actId="1076"/>
          <ac:picMkLst>
            <pc:docMk/>
            <pc:sldMk cId="3893677249" sldId="1577"/>
            <ac:picMk id="4" creationId="{DE3935AB-DB1B-4210-8EB9-533082E8775E}"/>
          </ac:picMkLst>
        </pc:picChg>
        <pc:picChg chg="add mod">
          <ac:chgData name="Shore, Christopher" userId="951fa2de-b7d6-4cc7-82d9-fdf70c1aced4" providerId="ADAL" clId="{7A94E4D6-9606-4AEC-8B70-A0889A8B3DE3}" dt="2020-05-19T18:31:18.228" v="42" actId="1076"/>
          <ac:picMkLst>
            <pc:docMk/>
            <pc:sldMk cId="3893677249" sldId="1577"/>
            <ac:picMk id="11" creationId="{0E8F238A-A492-4BBA-B78F-BAE1B3B0C518}"/>
          </ac:picMkLst>
        </pc:picChg>
      </pc:sldChg>
      <pc:sldChg chg="del">
        <pc:chgData name="Shore, Christopher" userId="951fa2de-b7d6-4cc7-82d9-fdf70c1aced4" providerId="ADAL" clId="{7A94E4D6-9606-4AEC-8B70-A0889A8B3DE3}" dt="2020-05-19T18:30:45.933" v="37" actId="47"/>
        <pc:sldMkLst>
          <pc:docMk/>
          <pc:sldMk cId="2470299261" sldId="1578"/>
        </pc:sldMkLst>
      </pc:sldChg>
      <pc:sldChg chg="del">
        <pc:chgData name="Shore, Christopher" userId="951fa2de-b7d6-4cc7-82d9-fdf70c1aced4" providerId="ADAL" clId="{7A94E4D6-9606-4AEC-8B70-A0889A8B3DE3}" dt="2020-05-19T18:30:14.461" v="31" actId="47"/>
        <pc:sldMkLst>
          <pc:docMk/>
          <pc:sldMk cId="1857399951" sldId="1579"/>
        </pc:sldMkLst>
      </pc:sldChg>
      <pc:sldChg chg="modSp mod">
        <pc:chgData name="Shore, Christopher" userId="951fa2de-b7d6-4cc7-82d9-fdf70c1aced4" providerId="ADAL" clId="{7A94E4D6-9606-4AEC-8B70-A0889A8B3DE3}" dt="2020-05-19T19:16:33.654" v="276" actId="1076"/>
        <pc:sldMkLst>
          <pc:docMk/>
          <pc:sldMk cId="873519280" sldId="1580"/>
        </pc:sldMkLst>
        <pc:spChg chg="mod">
          <ac:chgData name="Shore, Christopher" userId="951fa2de-b7d6-4cc7-82d9-fdf70c1aced4" providerId="ADAL" clId="{7A94E4D6-9606-4AEC-8B70-A0889A8B3DE3}" dt="2020-05-19T18:42:06.307" v="162" actId="20577"/>
          <ac:spMkLst>
            <pc:docMk/>
            <pc:sldMk cId="873519280" sldId="1580"/>
            <ac:spMk id="2" creationId="{9B626227-D88B-46E1-93F4-CD12F2558BAF}"/>
          </ac:spMkLst>
        </pc:spChg>
        <pc:spChg chg="mod">
          <ac:chgData name="Shore, Christopher" userId="951fa2de-b7d6-4cc7-82d9-fdf70c1aced4" providerId="ADAL" clId="{7A94E4D6-9606-4AEC-8B70-A0889A8B3DE3}" dt="2020-05-19T19:16:33.654" v="276" actId="1076"/>
          <ac:spMkLst>
            <pc:docMk/>
            <pc:sldMk cId="873519280" sldId="1580"/>
            <ac:spMk id="8" creationId="{B651E208-4F90-445E-8A2E-D50BD75C5BBB}"/>
          </ac:spMkLst>
        </pc:spChg>
        <pc:picChg chg="mod">
          <ac:chgData name="Shore, Christopher" userId="951fa2de-b7d6-4cc7-82d9-fdf70c1aced4" providerId="ADAL" clId="{7A94E4D6-9606-4AEC-8B70-A0889A8B3DE3}" dt="2020-05-19T18:41:53.382" v="159" actId="1076"/>
          <ac:picMkLst>
            <pc:docMk/>
            <pc:sldMk cId="873519280" sldId="1580"/>
            <ac:picMk id="4" creationId="{28F26A01-8693-4498-A119-D484EF581B20}"/>
          </ac:picMkLst>
        </pc:picChg>
      </pc:sldChg>
      <pc:sldChg chg="modSp mod modNotesTx">
        <pc:chgData name="Shore, Christopher" userId="951fa2de-b7d6-4cc7-82d9-fdf70c1aced4" providerId="ADAL" clId="{7A94E4D6-9606-4AEC-8B70-A0889A8B3DE3}" dt="2020-05-19T20:51:32.754" v="468" actId="20577"/>
        <pc:sldMkLst>
          <pc:docMk/>
          <pc:sldMk cId="3748397755" sldId="1584"/>
        </pc:sldMkLst>
        <pc:spChg chg="mod">
          <ac:chgData name="Shore, Christopher" userId="951fa2de-b7d6-4cc7-82d9-fdf70c1aced4" providerId="ADAL" clId="{7A94E4D6-9606-4AEC-8B70-A0889A8B3DE3}" dt="2020-05-19T18:39:18.765" v="82" actId="20577"/>
          <ac:spMkLst>
            <pc:docMk/>
            <pc:sldMk cId="3748397755" sldId="1584"/>
            <ac:spMk id="4102" creationId="{79363CDF-0043-4528-9BF8-7B1525647557}"/>
          </ac:spMkLst>
        </pc:spChg>
      </pc:sldChg>
      <pc:sldChg chg="addSp delSp modSp mod delAnim modAnim">
        <pc:chgData name="Shore, Christopher" userId="951fa2de-b7d6-4cc7-82d9-fdf70c1aced4" providerId="ADAL" clId="{7A94E4D6-9606-4AEC-8B70-A0889A8B3DE3}" dt="2020-05-20T21:36:58.887" v="720"/>
        <pc:sldMkLst>
          <pc:docMk/>
          <pc:sldMk cId="3058533983" sldId="1585"/>
        </pc:sldMkLst>
        <pc:spChg chg="mod">
          <ac:chgData name="Shore, Christopher" userId="951fa2de-b7d6-4cc7-82d9-fdf70c1aced4" providerId="ADAL" clId="{7A94E4D6-9606-4AEC-8B70-A0889A8B3DE3}" dt="2020-05-19T19:14:15.504" v="249" actId="1076"/>
          <ac:spMkLst>
            <pc:docMk/>
            <pc:sldMk cId="3058533983" sldId="1585"/>
            <ac:spMk id="14" creationId="{82ABE25E-295B-42EF-A872-B2D85D484BA6}"/>
          </ac:spMkLst>
        </pc:spChg>
        <pc:spChg chg="mod">
          <ac:chgData name="Shore, Christopher" userId="951fa2de-b7d6-4cc7-82d9-fdf70c1aced4" providerId="ADAL" clId="{7A94E4D6-9606-4AEC-8B70-A0889A8B3DE3}" dt="2020-05-19T19:14:10.716" v="248" actId="1076"/>
          <ac:spMkLst>
            <pc:docMk/>
            <pc:sldMk cId="3058533983" sldId="1585"/>
            <ac:spMk id="15" creationId="{20194137-E3C5-4E92-BC9C-0C5695078445}"/>
          </ac:spMkLst>
        </pc:spChg>
        <pc:spChg chg="mod">
          <ac:chgData name="Shore, Christopher" userId="951fa2de-b7d6-4cc7-82d9-fdf70c1aced4" providerId="ADAL" clId="{7A94E4D6-9606-4AEC-8B70-A0889A8B3DE3}" dt="2020-05-19T19:10:02.138" v="219" actId="1076"/>
          <ac:spMkLst>
            <pc:docMk/>
            <pc:sldMk cId="3058533983" sldId="1585"/>
            <ac:spMk id="16" creationId="{19E4F889-C0F4-47CD-A231-E19216D2C030}"/>
          </ac:spMkLst>
        </pc:spChg>
        <pc:spChg chg="del">
          <ac:chgData name="Shore, Christopher" userId="951fa2de-b7d6-4cc7-82d9-fdf70c1aced4" providerId="ADAL" clId="{7A94E4D6-9606-4AEC-8B70-A0889A8B3DE3}" dt="2020-05-19T19:09:45.400" v="214" actId="478"/>
          <ac:spMkLst>
            <pc:docMk/>
            <pc:sldMk cId="3058533983" sldId="1585"/>
            <ac:spMk id="17" creationId="{DDA90EAC-FD92-43D9-B8AB-05A9B1E972D6}"/>
          </ac:spMkLst>
        </pc:spChg>
        <pc:spChg chg="add mod">
          <ac:chgData name="Shore, Christopher" userId="951fa2de-b7d6-4cc7-82d9-fdf70c1aced4" providerId="ADAL" clId="{7A94E4D6-9606-4AEC-8B70-A0889A8B3DE3}" dt="2020-05-19T19:15:11.501" v="268" actId="207"/>
          <ac:spMkLst>
            <pc:docMk/>
            <pc:sldMk cId="3058533983" sldId="1585"/>
            <ac:spMk id="18" creationId="{936463FD-99DD-4D9F-A07F-BAFE9686CF48}"/>
          </ac:spMkLst>
        </pc:spChg>
        <pc:spChg chg="add mod">
          <ac:chgData name="Shore, Christopher" userId="951fa2de-b7d6-4cc7-82d9-fdf70c1aced4" providerId="ADAL" clId="{7A94E4D6-9606-4AEC-8B70-A0889A8B3DE3}" dt="2020-05-20T21:36:39.160" v="719" actId="1076"/>
          <ac:spMkLst>
            <pc:docMk/>
            <pc:sldMk cId="3058533983" sldId="1585"/>
            <ac:spMk id="20" creationId="{57F2E10D-0BC7-44A7-8FF6-0F863700D216}"/>
          </ac:spMkLst>
        </pc:spChg>
        <pc:spChg chg="add mod">
          <ac:chgData name="Shore, Christopher" userId="951fa2de-b7d6-4cc7-82d9-fdf70c1aced4" providerId="ADAL" clId="{7A94E4D6-9606-4AEC-8B70-A0889A8B3DE3}" dt="2020-05-20T21:36:29.577" v="717"/>
          <ac:spMkLst>
            <pc:docMk/>
            <pc:sldMk cId="3058533983" sldId="1585"/>
            <ac:spMk id="21" creationId="{A0855F9E-5C36-4DFF-996F-DADE87BB6C2C}"/>
          </ac:spMkLst>
        </pc:spChg>
        <pc:spChg chg="mod">
          <ac:chgData name="Shore, Christopher" userId="951fa2de-b7d6-4cc7-82d9-fdf70c1aced4" providerId="ADAL" clId="{7A94E4D6-9606-4AEC-8B70-A0889A8B3DE3}" dt="2020-05-19T18:21:01.382" v="22" actId="20577"/>
          <ac:spMkLst>
            <pc:docMk/>
            <pc:sldMk cId="3058533983" sldId="1585"/>
            <ac:spMk id="47106" creationId="{B05DBA5C-3609-4381-8CEB-312D854CF269}"/>
          </ac:spMkLst>
        </pc:spChg>
        <pc:picChg chg="del">
          <ac:chgData name="Shore, Christopher" userId="951fa2de-b7d6-4cc7-82d9-fdf70c1aced4" providerId="ADAL" clId="{7A94E4D6-9606-4AEC-8B70-A0889A8B3DE3}" dt="2020-05-19T19:10:14.572" v="222" actId="478"/>
          <ac:picMkLst>
            <pc:docMk/>
            <pc:sldMk cId="3058533983" sldId="1585"/>
            <ac:picMk id="3" creationId="{5E4CFFA9-81C5-4CD7-ABFA-D113AEE2C224}"/>
          </ac:picMkLst>
        </pc:picChg>
        <pc:picChg chg="add mod">
          <ac:chgData name="Shore, Christopher" userId="951fa2de-b7d6-4cc7-82d9-fdf70c1aced4" providerId="ADAL" clId="{7A94E4D6-9606-4AEC-8B70-A0889A8B3DE3}" dt="2020-05-19T19:13:59.550" v="246" actId="14100"/>
          <ac:picMkLst>
            <pc:docMk/>
            <pc:sldMk cId="3058533983" sldId="1585"/>
            <ac:picMk id="4" creationId="{9EE13187-681A-4183-99D7-C4534339B11B}"/>
          </ac:picMkLst>
        </pc:picChg>
        <pc:picChg chg="mod">
          <ac:chgData name="Shore, Christopher" userId="951fa2de-b7d6-4cc7-82d9-fdf70c1aced4" providerId="ADAL" clId="{7A94E4D6-9606-4AEC-8B70-A0889A8B3DE3}" dt="2020-05-19T19:09:58.870" v="218" actId="1076"/>
          <ac:picMkLst>
            <pc:docMk/>
            <pc:sldMk cId="3058533983" sldId="1585"/>
            <ac:picMk id="5" creationId="{935958EA-D939-42A7-85AD-2A79394C1CE9}"/>
          </ac:picMkLst>
        </pc:picChg>
        <pc:picChg chg="add mod">
          <ac:chgData name="Shore, Christopher" userId="951fa2de-b7d6-4cc7-82d9-fdf70c1aced4" providerId="ADAL" clId="{7A94E4D6-9606-4AEC-8B70-A0889A8B3DE3}" dt="2020-05-20T21:36:36.105" v="718" actId="1076"/>
          <ac:picMkLst>
            <pc:docMk/>
            <pc:sldMk cId="3058533983" sldId="1585"/>
            <ac:picMk id="7" creationId="{FA57FC02-43E7-4048-9530-D12D22D1D779}"/>
          </ac:picMkLst>
        </pc:picChg>
        <pc:picChg chg="mod">
          <ac:chgData name="Shore, Christopher" userId="951fa2de-b7d6-4cc7-82d9-fdf70c1aced4" providerId="ADAL" clId="{7A94E4D6-9606-4AEC-8B70-A0889A8B3DE3}" dt="2020-05-19T19:14:15.504" v="249" actId="1076"/>
          <ac:picMkLst>
            <pc:docMk/>
            <pc:sldMk cId="3058533983" sldId="1585"/>
            <ac:picMk id="13" creationId="{F43D36EA-BB95-478A-BB2A-D5AD5EBB97A2}"/>
          </ac:picMkLst>
        </pc:picChg>
        <pc:picChg chg="add mod">
          <ac:chgData name="Shore, Christopher" userId="951fa2de-b7d6-4cc7-82d9-fdf70c1aced4" providerId="ADAL" clId="{7A94E4D6-9606-4AEC-8B70-A0889A8B3DE3}" dt="2020-05-20T21:36:29.577" v="717"/>
          <ac:picMkLst>
            <pc:docMk/>
            <pc:sldMk cId="3058533983" sldId="1585"/>
            <ac:picMk id="17" creationId="{1B632695-3AC9-4BAA-846A-F1F6AE3CF471}"/>
          </ac:picMkLst>
        </pc:picChg>
        <pc:picChg chg="mod">
          <ac:chgData name="Shore, Christopher" userId="951fa2de-b7d6-4cc7-82d9-fdf70c1aced4" providerId="ADAL" clId="{7A94E4D6-9606-4AEC-8B70-A0889A8B3DE3}" dt="2020-05-19T19:14:10.716" v="248" actId="1076"/>
          <ac:picMkLst>
            <pc:docMk/>
            <pc:sldMk cId="3058533983" sldId="1585"/>
            <ac:picMk id="19" creationId="{63D08298-40EE-412F-9CEC-CAFB4E0A3314}"/>
          </ac:picMkLst>
        </pc:picChg>
      </pc:sldChg>
      <pc:sldChg chg="modNotesTx">
        <pc:chgData name="Shore, Christopher" userId="951fa2de-b7d6-4cc7-82d9-fdf70c1aced4" providerId="ADAL" clId="{7A94E4D6-9606-4AEC-8B70-A0889A8B3DE3}" dt="2020-05-19T20:51:23.520" v="467" actId="20577"/>
        <pc:sldMkLst>
          <pc:docMk/>
          <pc:sldMk cId="1305739505" sldId="1588"/>
        </pc:sldMkLst>
      </pc:sldChg>
      <pc:sldChg chg="del">
        <pc:chgData name="Shore, Christopher" userId="951fa2de-b7d6-4cc7-82d9-fdf70c1aced4" providerId="ADAL" clId="{7A94E4D6-9606-4AEC-8B70-A0889A8B3DE3}" dt="2020-05-19T18:30:47.789" v="38" actId="47"/>
        <pc:sldMkLst>
          <pc:docMk/>
          <pc:sldMk cId="2730903011" sldId="1589"/>
        </pc:sldMkLst>
      </pc:sldChg>
      <pc:sldChg chg="del">
        <pc:chgData name="Shore, Christopher" userId="951fa2de-b7d6-4cc7-82d9-fdf70c1aced4" providerId="ADAL" clId="{7A94E4D6-9606-4AEC-8B70-A0889A8B3DE3}" dt="2020-05-19T18:29:27" v="24" actId="47"/>
        <pc:sldMkLst>
          <pc:docMk/>
          <pc:sldMk cId="2327822358" sldId="1590"/>
        </pc:sldMkLst>
      </pc:sldChg>
      <pc:sldChg chg="modSp mod">
        <pc:chgData name="Shore, Christopher" userId="951fa2de-b7d6-4cc7-82d9-fdf70c1aced4" providerId="ADAL" clId="{7A94E4D6-9606-4AEC-8B70-A0889A8B3DE3}" dt="2020-05-19T18:32:37.933" v="57" actId="20577"/>
        <pc:sldMkLst>
          <pc:docMk/>
          <pc:sldMk cId="0" sldId="1591"/>
        </pc:sldMkLst>
        <pc:spChg chg="mod">
          <ac:chgData name="Shore, Christopher" userId="951fa2de-b7d6-4cc7-82d9-fdf70c1aced4" providerId="ADAL" clId="{7A94E4D6-9606-4AEC-8B70-A0889A8B3DE3}" dt="2020-05-19T18:32:37.933" v="57" actId="20577"/>
          <ac:spMkLst>
            <pc:docMk/>
            <pc:sldMk cId="0" sldId="1591"/>
            <ac:spMk id="124934" creationId="{BD685459-3259-46F1-986E-3B3FA105EFA2}"/>
          </ac:spMkLst>
        </pc:spChg>
      </pc:sldChg>
      <pc:sldChg chg="modSp add mod">
        <pc:chgData name="Shore, Christopher" userId="951fa2de-b7d6-4cc7-82d9-fdf70c1aced4" providerId="ADAL" clId="{7A94E4D6-9606-4AEC-8B70-A0889A8B3DE3}" dt="2020-05-19T19:20:39.321" v="405" actId="1076"/>
        <pc:sldMkLst>
          <pc:docMk/>
          <pc:sldMk cId="772373497" sldId="1592"/>
        </pc:sldMkLst>
        <pc:spChg chg="mod">
          <ac:chgData name="Shore, Christopher" userId="951fa2de-b7d6-4cc7-82d9-fdf70c1aced4" providerId="ADAL" clId="{7A94E4D6-9606-4AEC-8B70-A0889A8B3DE3}" dt="2020-05-19T19:20:35.445" v="404" actId="1076"/>
          <ac:spMkLst>
            <pc:docMk/>
            <pc:sldMk cId="772373497" sldId="1592"/>
            <ac:spMk id="7" creationId="{FCC5F217-36EE-4425-BBFE-7FC2A2329566}"/>
          </ac:spMkLst>
        </pc:spChg>
        <pc:spChg chg="mod">
          <ac:chgData name="Shore, Christopher" userId="951fa2de-b7d6-4cc7-82d9-fdf70c1aced4" providerId="ADAL" clId="{7A94E4D6-9606-4AEC-8B70-A0889A8B3DE3}" dt="2020-05-19T19:20:39.321" v="405" actId="1076"/>
          <ac:spMkLst>
            <pc:docMk/>
            <pc:sldMk cId="772373497" sldId="1592"/>
            <ac:spMk id="9" creationId="{62947BAE-537B-4883-ACBE-B6722346AB74}"/>
          </ac:spMkLst>
        </pc:spChg>
        <pc:spChg chg="mod">
          <ac:chgData name="Shore, Christopher" userId="951fa2de-b7d6-4cc7-82d9-fdf70c1aced4" providerId="ADAL" clId="{7A94E4D6-9606-4AEC-8B70-A0889A8B3DE3}" dt="2020-05-19T19:20:07.850" v="390" actId="1076"/>
          <ac:spMkLst>
            <pc:docMk/>
            <pc:sldMk cId="772373497" sldId="1592"/>
            <ac:spMk id="15" creationId="{B4DFD39D-D3DF-4103-A7E0-CBF88DC39BC5}"/>
          </ac:spMkLst>
        </pc:spChg>
        <pc:picChg chg="mod">
          <ac:chgData name="Shore, Christopher" userId="951fa2de-b7d6-4cc7-82d9-fdf70c1aced4" providerId="ADAL" clId="{7A94E4D6-9606-4AEC-8B70-A0889A8B3DE3}" dt="2020-05-19T19:20:09.319" v="391" actId="1076"/>
          <ac:picMkLst>
            <pc:docMk/>
            <pc:sldMk cId="772373497" sldId="1592"/>
            <ac:picMk id="18" creationId="{AEE69C6A-CD82-407D-AF86-F1D2878A8DE9}"/>
          </ac:picMkLst>
        </pc:picChg>
        <pc:picChg chg="mod">
          <ac:chgData name="Shore, Christopher" userId="951fa2de-b7d6-4cc7-82d9-fdf70c1aced4" providerId="ADAL" clId="{7A94E4D6-9606-4AEC-8B70-A0889A8B3DE3}" dt="2020-05-19T19:20:39.321" v="405" actId="1076"/>
          <ac:picMkLst>
            <pc:docMk/>
            <pc:sldMk cId="772373497" sldId="1592"/>
            <ac:picMk id="34820" creationId="{ED94E32F-E498-43B3-99FB-08F2EFCB15A1}"/>
          </ac:picMkLst>
        </pc:picChg>
        <pc:picChg chg="mod">
          <ac:chgData name="Shore, Christopher" userId="951fa2de-b7d6-4cc7-82d9-fdf70c1aced4" providerId="ADAL" clId="{7A94E4D6-9606-4AEC-8B70-A0889A8B3DE3}" dt="2020-05-19T19:20:35.445" v="404" actId="1076"/>
          <ac:picMkLst>
            <pc:docMk/>
            <pc:sldMk cId="772373497" sldId="1592"/>
            <ac:picMk id="34826" creationId="{32691968-EEFB-449E-AC4F-1EB04B2BFCDA}"/>
          </ac:picMkLst>
        </pc:picChg>
      </pc:sldChg>
      <pc:sldChg chg="add del">
        <pc:chgData name="Shore, Christopher" userId="951fa2de-b7d6-4cc7-82d9-fdf70c1aced4" providerId="ADAL" clId="{7A94E4D6-9606-4AEC-8B70-A0889A8B3DE3}" dt="2020-05-19T18:39:05.585" v="80" actId="47"/>
        <pc:sldMkLst>
          <pc:docMk/>
          <pc:sldMk cId="3336255451" sldId="1592"/>
        </pc:sldMkLst>
      </pc:sldChg>
      <pc:sldChg chg="addSp delSp modSp add mod">
        <pc:chgData name="Shore, Christopher" userId="951fa2de-b7d6-4cc7-82d9-fdf70c1aced4" providerId="ADAL" clId="{7A94E4D6-9606-4AEC-8B70-A0889A8B3DE3}" dt="2020-05-19T21:43:13.999" v="537" actId="14100"/>
        <pc:sldMkLst>
          <pc:docMk/>
          <pc:sldMk cId="1350338712" sldId="1593"/>
        </pc:sldMkLst>
        <pc:spChg chg="mod">
          <ac:chgData name="Shore, Christopher" userId="951fa2de-b7d6-4cc7-82d9-fdf70c1aced4" providerId="ADAL" clId="{7A94E4D6-9606-4AEC-8B70-A0889A8B3DE3}" dt="2020-05-19T21:42:09.901" v="527" actId="1076"/>
          <ac:spMkLst>
            <pc:docMk/>
            <pc:sldMk cId="1350338712" sldId="1593"/>
            <ac:spMk id="2" creationId="{9B626227-D88B-46E1-93F4-CD12F2558BAF}"/>
          </ac:spMkLst>
        </pc:spChg>
        <pc:spChg chg="del">
          <ac:chgData name="Shore, Christopher" userId="951fa2de-b7d6-4cc7-82d9-fdf70c1aced4" providerId="ADAL" clId="{7A94E4D6-9606-4AEC-8B70-A0889A8B3DE3}" dt="2020-05-19T21:42:12.940" v="528" actId="478"/>
          <ac:spMkLst>
            <pc:docMk/>
            <pc:sldMk cId="1350338712" sldId="1593"/>
            <ac:spMk id="8" creationId="{B651E208-4F90-445E-8A2E-D50BD75C5BBB}"/>
          </ac:spMkLst>
        </pc:spChg>
        <pc:picChg chg="del">
          <ac:chgData name="Shore, Christopher" userId="951fa2de-b7d6-4cc7-82d9-fdf70c1aced4" providerId="ADAL" clId="{7A94E4D6-9606-4AEC-8B70-A0889A8B3DE3}" dt="2020-05-19T21:42:14.481" v="529" actId="478"/>
          <ac:picMkLst>
            <pc:docMk/>
            <pc:sldMk cId="1350338712" sldId="1593"/>
            <ac:picMk id="4" creationId="{28F26A01-8693-4498-A119-D484EF581B20}"/>
          </ac:picMkLst>
        </pc:picChg>
        <pc:picChg chg="add mod">
          <ac:chgData name="Shore, Christopher" userId="951fa2de-b7d6-4cc7-82d9-fdf70c1aced4" providerId="ADAL" clId="{7A94E4D6-9606-4AEC-8B70-A0889A8B3DE3}" dt="2020-05-19T21:43:13.999" v="537" actId="14100"/>
          <ac:picMkLst>
            <pc:docMk/>
            <pc:sldMk cId="1350338712" sldId="1593"/>
            <ac:picMk id="5" creationId="{FC3649F0-15FE-434D-80C7-C445DC93E193}"/>
          </ac:picMkLst>
        </pc:picChg>
      </pc:sldChg>
    </pc:docChg>
  </pc:docChgLst>
  <pc:docChgLst>
    <pc:chgData name="Shore, Christopher" userId="951fa2de-b7d6-4cc7-82d9-fdf70c1aced4" providerId="ADAL" clId="{215ED2A1-E62A-4055-9225-CBA3DBBB758D}"/>
    <pc:docChg chg="undo custSel addSld delSld modSld sldOrd">
      <pc:chgData name="Shore, Christopher" userId="951fa2de-b7d6-4cc7-82d9-fdf70c1aced4" providerId="ADAL" clId="{215ED2A1-E62A-4055-9225-CBA3DBBB758D}" dt="2022-11-15T05:41:48.474" v="2390" actId="47"/>
      <pc:docMkLst>
        <pc:docMk/>
      </pc:docMkLst>
      <pc:sldChg chg="modSp del">
        <pc:chgData name="Shore, Christopher" userId="951fa2de-b7d6-4cc7-82d9-fdf70c1aced4" providerId="ADAL" clId="{215ED2A1-E62A-4055-9225-CBA3DBBB758D}" dt="2022-10-12T07:44:49.235" v="219" actId="47"/>
        <pc:sldMkLst>
          <pc:docMk/>
          <pc:sldMk cId="1508206617" sldId="555"/>
        </pc:sldMkLst>
        <pc:picChg chg="mod">
          <ac:chgData name="Shore, Christopher" userId="951fa2de-b7d6-4cc7-82d9-fdf70c1aced4" providerId="ADAL" clId="{215ED2A1-E62A-4055-9225-CBA3DBBB758D}" dt="2022-10-12T07:20:38.493" v="104" actId="688"/>
          <ac:picMkLst>
            <pc:docMk/>
            <pc:sldMk cId="1508206617" sldId="555"/>
            <ac:picMk id="16389" creationId="{D7442A14-90CA-4E4C-ABDC-1D1183C42A51}"/>
          </ac:picMkLst>
        </pc:picChg>
      </pc:sldChg>
      <pc:sldChg chg="delSp modSp modAnim">
        <pc:chgData name="Shore, Christopher" userId="951fa2de-b7d6-4cc7-82d9-fdf70c1aced4" providerId="ADAL" clId="{215ED2A1-E62A-4055-9225-CBA3DBBB758D}" dt="2022-10-12T07:21:17.379" v="115" actId="20577"/>
        <pc:sldMkLst>
          <pc:docMk/>
          <pc:sldMk cId="1910183245" sldId="574"/>
        </pc:sldMkLst>
        <pc:spChg chg="mod">
          <ac:chgData name="Shore, Christopher" userId="951fa2de-b7d6-4cc7-82d9-fdf70c1aced4" providerId="ADAL" clId="{215ED2A1-E62A-4055-9225-CBA3DBBB758D}" dt="2022-10-12T07:21:17.379" v="115" actId="20577"/>
          <ac:spMkLst>
            <pc:docMk/>
            <pc:sldMk cId="1910183245" sldId="574"/>
            <ac:spMk id="9" creationId="{62947BAE-537B-4883-ACBE-B6722346AB74}"/>
          </ac:spMkLst>
        </pc:spChg>
        <pc:spChg chg="del">
          <ac:chgData name="Shore, Christopher" userId="951fa2de-b7d6-4cc7-82d9-fdf70c1aced4" providerId="ADAL" clId="{215ED2A1-E62A-4055-9225-CBA3DBBB758D}" dt="2022-10-12T07:21:11.274" v="112" actId="478"/>
          <ac:spMkLst>
            <pc:docMk/>
            <pc:sldMk cId="1910183245" sldId="574"/>
            <ac:spMk id="15" creationId="{D6C4D520-0AEE-7033-6288-96437D460B74}"/>
          </ac:spMkLst>
        </pc:spChg>
      </pc:sldChg>
      <pc:sldChg chg="modSp mod">
        <pc:chgData name="Shore, Christopher" userId="951fa2de-b7d6-4cc7-82d9-fdf70c1aced4" providerId="ADAL" clId="{215ED2A1-E62A-4055-9225-CBA3DBBB758D}" dt="2022-11-08T21:51:13.670" v="2388"/>
        <pc:sldMkLst>
          <pc:docMk/>
          <pc:sldMk cId="0" sldId="620"/>
        </pc:sldMkLst>
        <pc:spChg chg="mod">
          <ac:chgData name="Shore, Christopher" userId="951fa2de-b7d6-4cc7-82d9-fdf70c1aced4" providerId="ADAL" clId="{215ED2A1-E62A-4055-9225-CBA3DBBB758D}" dt="2022-11-08T21:51:13.670" v="2388"/>
          <ac:spMkLst>
            <pc:docMk/>
            <pc:sldMk cId="0" sldId="620"/>
            <ac:spMk id="120844" creationId="{1002673E-AE89-4842-B0AF-29B71F63449F}"/>
          </ac:spMkLst>
        </pc:spChg>
        <pc:picChg chg="mod">
          <ac:chgData name="Shore, Christopher" userId="951fa2de-b7d6-4cc7-82d9-fdf70c1aced4" providerId="ADAL" clId="{215ED2A1-E62A-4055-9225-CBA3DBBB758D}" dt="2022-10-12T07:23:36.238" v="116" actId="1076"/>
          <ac:picMkLst>
            <pc:docMk/>
            <pc:sldMk cId="0" sldId="620"/>
            <ac:picMk id="1032" creationId="{FD73777E-107C-B585-840D-93E7D1E333EB}"/>
          </ac:picMkLst>
        </pc:picChg>
      </pc:sldChg>
      <pc:sldChg chg="modSp mod">
        <pc:chgData name="Shore, Christopher" userId="951fa2de-b7d6-4cc7-82d9-fdf70c1aced4" providerId="ADAL" clId="{215ED2A1-E62A-4055-9225-CBA3DBBB758D}" dt="2022-10-26T14:01:06.123" v="1928"/>
        <pc:sldMkLst>
          <pc:docMk/>
          <pc:sldMk cId="0" sldId="692"/>
        </pc:sldMkLst>
        <pc:spChg chg="mod">
          <ac:chgData name="Shore, Christopher" userId="951fa2de-b7d6-4cc7-82d9-fdf70c1aced4" providerId="ADAL" clId="{215ED2A1-E62A-4055-9225-CBA3DBBB758D}" dt="2022-10-26T14:01:06.123" v="1928"/>
          <ac:spMkLst>
            <pc:docMk/>
            <pc:sldMk cId="0" sldId="692"/>
            <ac:spMk id="6146" creationId="{51B707F0-BCAC-4208-8FF0-FB2C63FDCE26}"/>
          </ac:spMkLst>
        </pc:spChg>
      </pc:sldChg>
      <pc:sldChg chg="modSp mod">
        <pc:chgData name="Shore, Christopher" userId="951fa2de-b7d6-4cc7-82d9-fdf70c1aced4" providerId="ADAL" clId="{215ED2A1-E62A-4055-9225-CBA3DBBB758D}" dt="2022-10-13T17:45:56.280" v="1747" actId="179"/>
        <pc:sldMkLst>
          <pc:docMk/>
          <pc:sldMk cId="0" sldId="744"/>
        </pc:sldMkLst>
        <pc:spChg chg="mod">
          <ac:chgData name="Shore, Christopher" userId="951fa2de-b7d6-4cc7-82d9-fdf70c1aced4" providerId="ADAL" clId="{215ED2A1-E62A-4055-9225-CBA3DBBB758D}" dt="2022-10-13T17:45:56.280" v="1747" actId="179"/>
          <ac:spMkLst>
            <pc:docMk/>
            <pc:sldMk cId="0" sldId="744"/>
            <ac:spMk id="2" creationId="{DBEC2730-9A9E-4F75-AEF1-C66688EAFE7B}"/>
          </ac:spMkLst>
        </pc:spChg>
        <pc:picChg chg="mod">
          <ac:chgData name="Shore, Christopher" userId="951fa2de-b7d6-4cc7-82d9-fdf70c1aced4" providerId="ADAL" clId="{215ED2A1-E62A-4055-9225-CBA3DBBB758D}" dt="2022-10-12T07:19:57.852" v="103" actId="14100"/>
          <ac:picMkLst>
            <pc:docMk/>
            <pc:sldMk cId="0" sldId="744"/>
            <ac:picMk id="4" creationId="{29621BAF-1444-478F-8B72-C0A7E0424A63}"/>
          </ac:picMkLst>
        </pc:picChg>
      </pc:sldChg>
      <pc:sldChg chg="addSp modSp add mod modAnim">
        <pc:chgData name="Shore, Christopher" userId="951fa2de-b7d6-4cc7-82d9-fdf70c1aced4" providerId="ADAL" clId="{215ED2A1-E62A-4055-9225-CBA3DBBB758D}" dt="2022-10-12T16:32:08.697" v="984" actId="1076"/>
        <pc:sldMkLst>
          <pc:docMk/>
          <pc:sldMk cId="1456237468" sldId="1471"/>
        </pc:sldMkLst>
        <pc:spChg chg="add mod">
          <ac:chgData name="Shore, Christopher" userId="951fa2de-b7d6-4cc7-82d9-fdf70c1aced4" providerId="ADAL" clId="{215ED2A1-E62A-4055-9225-CBA3DBBB758D}" dt="2022-10-12T16:32:08.697" v="984" actId="1076"/>
          <ac:spMkLst>
            <pc:docMk/>
            <pc:sldMk cId="1456237468" sldId="1471"/>
            <ac:spMk id="2" creationId="{CFA873FA-F770-AA06-1F03-6F239C40CE87}"/>
          </ac:spMkLst>
        </pc:spChg>
        <pc:spChg chg="mod">
          <ac:chgData name="Shore, Christopher" userId="951fa2de-b7d6-4cc7-82d9-fdf70c1aced4" providerId="ADAL" clId="{215ED2A1-E62A-4055-9225-CBA3DBBB758D}" dt="2022-10-12T16:31:55.151" v="982" actId="255"/>
          <ac:spMkLst>
            <pc:docMk/>
            <pc:sldMk cId="1456237468" sldId="1471"/>
            <ac:spMk id="3074" creationId="{D1FD3329-33BF-4580-9DE7-EA1BFF802AB0}"/>
          </ac:spMkLst>
        </pc:spChg>
      </pc:sldChg>
      <pc:sldChg chg="modSp mod">
        <pc:chgData name="Shore, Christopher" userId="951fa2de-b7d6-4cc7-82d9-fdf70c1aced4" providerId="ADAL" clId="{215ED2A1-E62A-4055-9225-CBA3DBBB758D}" dt="2022-10-12T07:32:11.019" v="149" actId="1076"/>
        <pc:sldMkLst>
          <pc:docMk/>
          <pc:sldMk cId="605808930" sldId="1576"/>
        </pc:sldMkLst>
        <pc:spChg chg="mod">
          <ac:chgData name="Shore, Christopher" userId="951fa2de-b7d6-4cc7-82d9-fdf70c1aced4" providerId="ADAL" clId="{215ED2A1-E62A-4055-9225-CBA3DBBB758D}" dt="2022-10-12T07:32:11.019" v="149" actId="1076"/>
          <ac:spMkLst>
            <pc:docMk/>
            <pc:sldMk cId="605808930" sldId="1576"/>
            <ac:spMk id="2" creationId="{1BBF6689-9724-4EE4-93BE-95B4909114AD}"/>
          </ac:spMkLst>
        </pc:spChg>
      </pc:sldChg>
      <pc:sldChg chg="addSp delSp modSp mod">
        <pc:chgData name="Shore, Christopher" userId="951fa2de-b7d6-4cc7-82d9-fdf70c1aced4" providerId="ADAL" clId="{215ED2A1-E62A-4055-9225-CBA3DBBB758D}" dt="2022-11-08T16:34:23.221" v="2251" actId="14100"/>
        <pc:sldMkLst>
          <pc:docMk/>
          <pc:sldMk cId="3918897932" sldId="1594"/>
        </pc:sldMkLst>
        <pc:spChg chg="mod">
          <ac:chgData name="Shore, Christopher" userId="951fa2de-b7d6-4cc7-82d9-fdf70c1aced4" providerId="ADAL" clId="{215ED2A1-E62A-4055-9225-CBA3DBBB758D}" dt="2022-11-08T16:34:19.195" v="2250" actId="1076"/>
          <ac:spMkLst>
            <pc:docMk/>
            <pc:sldMk cId="3918897932" sldId="1594"/>
            <ac:spMk id="2" creationId="{9B626227-D88B-46E1-93F4-CD12F2558BAF}"/>
          </ac:spMkLst>
        </pc:spChg>
        <pc:picChg chg="del">
          <ac:chgData name="Shore, Christopher" userId="951fa2de-b7d6-4cc7-82d9-fdf70c1aced4" providerId="ADAL" clId="{215ED2A1-E62A-4055-9225-CBA3DBBB758D}" dt="2022-11-08T16:33:57.218" v="2245" actId="478"/>
          <ac:picMkLst>
            <pc:docMk/>
            <pc:sldMk cId="3918897932" sldId="1594"/>
            <ac:picMk id="5" creationId="{DE082236-C941-F671-062D-CC640361FEEB}"/>
          </ac:picMkLst>
        </pc:picChg>
        <pc:picChg chg="add mod">
          <ac:chgData name="Shore, Christopher" userId="951fa2de-b7d6-4cc7-82d9-fdf70c1aced4" providerId="ADAL" clId="{215ED2A1-E62A-4055-9225-CBA3DBBB758D}" dt="2022-11-08T16:34:23.221" v="2251" actId="14100"/>
          <ac:picMkLst>
            <pc:docMk/>
            <pc:sldMk cId="3918897932" sldId="1594"/>
            <ac:picMk id="6" creationId="{6E753231-7D5F-6766-2923-F3C6AA48CA6D}"/>
          </ac:picMkLst>
        </pc:picChg>
      </pc:sldChg>
      <pc:sldChg chg="modSp mod">
        <pc:chgData name="Shore, Christopher" userId="951fa2de-b7d6-4cc7-82d9-fdf70c1aced4" providerId="ADAL" clId="{215ED2A1-E62A-4055-9225-CBA3DBBB758D}" dt="2022-10-13T05:03:25.199" v="1686" actId="1076"/>
        <pc:sldMkLst>
          <pc:docMk/>
          <pc:sldMk cId="4136681349" sldId="1595"/>
        </pc:sldMkLst>
        <pc:spChg chg="mod">
          <ac:chgData name="Shore, Christopher" userId="951fa2de-b7d6-4cc7-82d9-fdf70c1aced4" providerId="ADAL" clId="{215ED2A1-E62A-4055-9225-CBA3DBBB758D}" dt="2022-10-13T05:00:51.756" v="1684" actId="20577"/>
          <ac:spMkLst>
            <pc:docMk/>
            <pc:sldMk cId="4136681349" sldId="1595"/>
            <ac:spMk id="8" creationId="{B651E208-4F90-445E-8A2E-D50BD75C5BBB}"/>
          </ac:spMkLst>
        </pc:spChg>
        <pc:picChg chg="mod">
          <ac:chgData name="Shore, Christopher" userId="951fa2de-b7d6-4cc7-82d9-fdf70c1aced4" providerId="ADAL" clId="{215ED2A1-E62A-4055-9225-CBA3DBBB758D}" dt="2022-10-13T05:03:22.194" v="1685" actId="1076"/>
          <ac:picMkLst>
            <pc:docMk/>
            <pc:sldMk cId="4136681349" sldId="1595"/>
            <ac:picMk id="7" creationId="{281AB975-B978-6E57-8829-5B0B27D6BE25}"/>
          </ac:picMkLst>
        </pc:picChg>
        <pc:picChg chg="mod">
          <ac:chgData name="Shore, Christopher" userId="951fa2de-b7d6-4cc7-82d9-fdf70c1aced4" providerId="ADAL" clId="{215ED2A1-E62A-4055-9225-CBA3DBBB758D}" dt="2022-10-13T05:03:25.199" v="1686" actId="1076"/>
          <ac:picMkLst>
            <pc:docMk/>
            <pc:sldMk cId="4136681349" sldId="1595"/>
            <ac:picMk id="5122" creationId="{1B698250-30A6-8EF2-81BD-1895E44A2DAA}"/>
          </ac:picMkLst>
        </pc:picChg>
      </pc:sldChg>
      <pc:sldChg chg="addSp modSp mod">
        <pc:chgData name="Shore, Christopher" userId="951fa2de-b7d6-4cc7-82d9-fdf70c1aced4" providerId="ADAL" clId="{215ED2A1-E62A-4055-9225-CBA3DBBB758D}" dt="2022-10-27T20:01:57.609" v="2235" actId="14100"/>
        <pc:sldMkLst>
          <pc:docMk/>
          <pc:sldMk cId="1479658681" sldId="1598"/>
        </pc:sldMkLst>
        <pc:spChg chg="add mod">
          <ac:chgData name="Shore, Christopher" userId="951fa2de-b7d6-4cc7-82d9-fdf70c1aced4" providerId="ADAL" clId="{215ED2A1-E62A-4055-9225-CBA3DBBB758D}" dt="2022-10-27T20:01:57.609" v="2235" actId="14100"/>
          <ac:spMkLst>
            <pc:docMk/>
            <pc:sldMk cId="1479658681" sldId="1598"/>
            <ac:spMk id="3" creationId="{37CD7231-0371-E786-706C-29052C01859C}"/>
          </ac:spMkLst>
        </pc:spChg>
        <pc:picChg chg="mod">
          <ac:chgData name="Shore, Christopher" userId="951fa2de-b7d6-4cc7-82d9-fdf70c1aced4" providerId="ADAL" clId="{215ED2A1-E62A-4055-9225-CBA3DBBB758D}" dt="2022-10-20T15:39:05.903" v="1766" actId="1076"/>
          <ac:picMkLst>
            <pc:docMk/>
            <pc:sldMk cId="1479658681" sldId="1598"/>
            <ac:picMk id="2050" creationId="{DEA50372-AACE-6701-831D-72C94DA559E7}"/>
          </ac:picMkLst>
        </pc:picChg>
      </pc:sldChg>
      <pc:sldChg chg="addSp delSp modSp del mod modAnim">
        <pc:chgData name="Shore, Christopher" userId="951fa2de-b7d6-4cc7-82d9-fdf70c1aced4" providerId="ADAL" clId="{215ED2A1-E62A-4055-9225-CBA3DBBB758D}" dt="2022-10-12T09:52:54.600" v="794" actId="47"/>
        <pc:sldMkLst>
          <pc:docMk/>
          <pc:sldMk cId="1294531766" sldId="1602"/>
        </pc:sldMkLst>
        <pc:spChg chg="add mod">
          <ac:chgData name="Shore, Christopher" userId="951fa2de-b7d6-4cc7-82d9-fdf70c1aced4" providerId="ADAL" clId="{215ED2A1-E62A-4055-9225-CBA3DBBB758D}" dt="2022-10-12T07:34:33.613" v="187" actId="1076"/>
          <ac:spMkLst>
            <pc:docMk/>
            <pc:sldMk cId="1294531766" sldId="1602"/>
            <ac:spMk id="2" creationId="{18BCA686-D07A-7ED4-9CC2-0603C7EBF77A}"/>
          </ac:spMkLst>
        </pc:spChg>
        <pc:spChg chg="add mod">
          <ac:chgData name="Shore, Christopher" userId="951fa2de-b7d6-4cc7-82d9-fdf70c1aced4" providerId="ADAL" clId="{215ED2A1-E62A-4055-9225-CBA3DBBB758D}" dt="2022-10-12T07:35:24.421" v="199" actId="1076"/>
          <ac:spMkLst>
            <pc:docMk/>
            <pc:sldMk cId="1294531766" sldId="1602"/>
            <ac:spMk id="3" creationId="{98AC4979-051F-B265-B9D1-0C5623BC6BB5}"/>
          </ac:spMkLst>
        </pc:spChg>
        <pc:spChg chg="add mod">
          <ac:chgData name="Shore, Christopher" userId="951fa2de-b7d6-4cc7-82d9-fdf70c1aced4" providerId="ADAL" clId="{215ED2A1-E62A-4055-9225-CBA3DBBB758D}" dt="2022-10-12T07:35:45.825" v="201" actId="1076"/>
          <ac:spMkLst>
            <pc:docMk/>
            <pc:sldMk cId="1294531766" sldId="1602"/>
            <ac:spMk id="4" creationId="{D99813FF-F371-2E49-51CB-2AE361BA0586}"/>
          </ac:spMkLst>
        </pc:spChg>
        <pc:spChg chg="add mod">
          <ac:chgData name="Shore, Christopher" userId="951fa2de-b7d6-4cc7-82d9-fdf70c1aced4" providerId="ADAL" clId="{215ED2A1-E62A-4055-9225-CBA3DBBB758D}" dt="2022-10-12T07:35:07.929" v="194" actId="1076"/>
          <ac:spMkLst>
            <pc:docMk/>
            <pc:sldMk cId="1294531766" sldId="1602"/>
            <ac:spMk id="5" creationId="{1EAB3AF5-FD63-03FD-D107-778ECD897E1E}"/>
          </ac:spMkLst>
        </pc:spChg>
        <pc:spChg chg="add mod">
          <ac:chgData name="Shore, Christopher" userId="951fa2de-b7d6-4cc7-82d9-fdf70c1aced4" providerId="ADAL" clId="{215ED2A1-E62A-4055-9225-CBA3DBBB758D}" dt="2022-10-12T07:35:15.962" v="196" actId="1076"/>
          <ac:spMkLst>
            <pc:docMk/>
            <pc:sldMk cId="1294531766" sldId="1602"/>
            <ac:spMk id="6" creationId="{8134959F-57C4-F400-1D1C-6583D215981A}"/>
          </ac:spMkLst>
        </pc:spChg>
        <pc:spChg chg="add mod">
          <ac:chgData name="Shore, Christopher" userId="951fa2de-b7d6-4cc7-82d9-fdf70c1aced4" providerId="ADAL" clId="{215ED2A1-E62A-4055-9225-CBA3DBBB758D}" dt="2022-10-12T07:38:20.602" v="209" actId="1076"/>
          <ac:spMkLst>
            <pc:docMk/>
            <pc:sldMk cId="1294531766" sldId="1602"/>
            <ac:spMk id="7" creationId="{DAA7D660-8780-D8A9-5BB6-8E28373C5EB2}"/>
          </ac:spMkLst>
        </pc:spChg>
        <pc:spChg chg="add mod">
          <ac:chgData name="Shore, Christopher" userId="951fa2de-b7d6-4cc7-82d9-fdf70c1aced4" providerId="ADAL" clId="{215ED2A1-E62A-4055-9225-CBA3DBBB758D}" dt="2022-10-12T07:38:37.915" v="213" actId="1076"/>
          <ac:spMkLst>
            <pc:docMk/>
            <pc:sldMk cId="1294531766" sldId="1602"/>
            <ac:spMk id="8" creationId="{AAA0372D-5FBF-6E57-FDBA-2EB03A0651F1}"/>
          </ac:spMkLst>
        </pc:spChg>
        <pc:spChg chg="add mod">
          <ac:chgData name="Shore, Christopher" userId="951fa2de-b7d6-4cc7-82d9-fdf70c1aced4" providerId="ADAL" clId="{215ED2A1-E62A-4055-9225-CBA3DBBB758D}" dt="2022-10-12T07:38:34.846" v="212" actId="1076"/>
          <ac:spMkLst>
            <pc:docMk/>
            <pc:sldMk cId="1294531766" sldId="1602"/>
            <ac:spMk id="16" creationId="{4F98DCEF-26B0-46FF-C7EA-847AF39FAB61}"/>
          </ac:spMkLst>
        </pc:spChg>
        <pc:spChg chg="mod">
          <ac:chgData name="Shore, Christopher" userId="951fa2de-b7d6-4cc7-82d9-fdf70c1aced4" providerId="ADAL" clId="{215ED2A1-E62A-4055-9225-CBA3DBBB758D}" dt="2022-10-12T07:34:13.083" v="182" actId="1076"/>
          <ac:spMkLst>
            <pc:docMk/>
            <pc:sldMk cId="1294531766" sldId="1602"/>
            <ac:spMk id="17" creationId="{01A6C45F-753B-646E-E9D9-92D5836104A4}"/>
          </ac:spMkLst>
        </pc:spChg>
        <pc:spChg chg="mod">
          <ac:chgData name="Shore, Christopher" userId="951fa2de-b7d6-4cc7-82d9-fdf70c1aced4" providerId="ADAL" clId="{215ED2A1-E62A-4055-9225-CBA3DBBB758D}" dt="2022-10-12T07:34:20.302" v="184" actId="1076"/>
          <ac:spMkLst>
            <pc:docMk/>
            <pc:sldMk cId="1294531766" sldId="1602"/>
            <ac:spMk id="19" creationId="{4C0715BC-E0E3-B851-DF3D-67A6ED0C33E4}"/>
          </ac:spMkLst>
        </pc:spChg>
        <pc:spChg chg="mod">
          <ac:chgData name="Shore, Christopher" userId="951fa2de-b7d6-4cc7-82d9-fdf70c1aced4" providerId="ADAL" clId="{215ED2A1-E62A-4055-9225-CBA3DBBB758D}" dt="2022-10-12T07:34:07.681" v="180" actId="1076"/>
          <ac:spMkLst>
            <pc:docMk/>
            <pc:sldMk cId="1294531766" sldId="1602"/>
            <ac:spMk id="20" creationId="{628654B0-7533-758C-1F73-169A9C242E6E}"/>
          </ac:spMkLst>
        </pc:spChg>
        <pc:spChg chg="mod">
          <ac:chgData name="Shore, Christopher" userId="951fa2de-b7d6-4cc7-82d9-fdf70c1aced4" providerId="ADAL" clId="{215ED2A1-E62A-4055-9225-CBA3DBBB758D}" dt="2022-10-12T07:33:11.897" v="176" actId="20577"/>
          <ac:spMkLst>
            <pc:docMk/>
            <pc:sldMk cId="1294531766" sldId="1602"/>
            <ac:spMk id="94211" creationId="{32C5A4EA-53BD-4B9B-A836-D3881FEE4F5B}"/>
          </ac:spMkLst>
        </pc:spChg>
        <pc:picChg chg="del">
          <ac:chgData name="Shore, Christopher" userId="951fa2de-b7d6-4cc7-82d9-fdf70c1aced4" providerId="ADAL" clId="{215ED2A1-E62A-4055-9225-CBA3DBBB758D}" dt="2022-10-12T07:34:00.822" v="178" actId="478"/>
          <ac:picMkLst>
            <pc:docMk/>
            <pc:sldMk cId="1294531766" sldId="1602"/>
            <ac:picMk id="9" creationId="{54BFE223-03D1-CE39-6265-041E50AE3F61}"/>
          </ac:picMkLst>
        </pc:picChg>
        <pc:picChg chg="del">
          <ac:chgData name="Shore, Christopher" userId="951fa2de-b7d6-4cc7-82d9-fdf70c1aced4" providerId="ADAL" clId="{215ED2A1-E62A-4055-9225-CBA3DBBB758D}" dt="2022-10-12T07:34:02.730" v="179" actId="478"/>
          <ac:picMkLst>
            <pc:docMk/>
            <pc:sldMk cId="1294531766" sldId="1602"/>
            <ac:picMk id="10" creationId="{1B09D911-383D-A04D-0750-EE9443719D30}"/>
          </ac:picMkLst>
        </pc:picChg>
        <pc:picChg chg="del">
          <ac:chgData name="Shore, Christopher" userId="951fa2de-b7d6-4cc7-82d9-fdf70c1aced4" providerId="ADAL" clId="{215ED2A1-E62A-4055-9225-CBA3DBBB758D}" dt="2022-10-12T07:33:58.976" v="177" actId="478"/>
          <ac:picMkLst>
            <pc:docMk/>
            <pc:sldMk cId="1294531766" sldId="1602"/>
            <ac:picMk id="15" creationId="{6ECBA0D6-81AC-19E1-67A3-70A20AA8D1D1}"/>
          </ac:picMkLst>
        </pc:picChg>
      </pc:sldChg>
      <pc:sldChg chg="del">
        <pc:chgData name="Shore, Christopher" userId="951fa2de-b7d6-4cc7-82d9-fdf70c1aced4" providerId="ADAL" clId="{215ED2A1-E62A-4055-9225-CBA3DBBB758D}" dt="2022-10-12T07:37:49.079" v="202" actId="47"/>
        <pc:sldMkLst>
          <pc:docMk/>
          <pc:sldMk cId="3246426487" sldId="1604"/>
        </pc:sldMkLst>
      </pc:sldChg>
      <pc:sldChg chg="del">
        <pc:chgData name="Shore, Christopher" userId="951fa2de-b7d6-4cc7-82d9-fdf70c1aced4" providerId="ADAL" clId="{215ED2A1-E62A-4055-9225-CBA3DBBB758D}" dt="2022-10-12T07:37:51.161" v="203" actId="47"/>
        <pc:sldMkLst>
          <pc:docMk/>
          <pc:sldMk cId="2623869167" sldId="1605"/>
        </pc:sldMkLst>
      </pc:sldChg>
      <pc:sldChg chg="delSp del mod delAnim">
        <pc:chgData name="Shore, Christopher" userId="951fa2de-b7d6-4cc7-82d9-fdf70c1aced4" providerId="ADAL" clId="{215ED2A1-E62A-4055-9225-CBA3DBBB758D}" dt="2022-10-12T07:38:51.495" v="214" actId="47"/>
        <pc:sldMkLst>
          <pc:docMk/>
          <pc:sldMk cId="772558447" sldId="1606"/>
        </pc:sldMkLst>
        <pc:spChg chg="del">
          <ac:chgData name="Shore, Christopher" userId="951fa2de-b7d6-4cc7-82d9-fdf70c1aced4" providerId="ADAL" clId="{215ED2A1-E62A-4055-9225-CBA3DBBB758D}" dt="2022-10-12T07:38:02.634" v="204" actId="21"/>
          <ac:spMkLst>
            <pc:docMk/>
            <pc:sldMk cId="772558447" sldId="1606"/>
            <ac:spMk id="10" creationId="{E17DA40A-FB8F-562D-85B1-6ACBA506E844}"/>
          </ac:spMkLst>
        </pc:spChg>
        <pc:spChg chg="del">
          <ac:chgData name="Shore, Christopher" userId="951fa2de-b7d6-4cc7-82d9-fdf70c1aced4" providerId="ADAL" clId="{215ED2A1-E62A-4055-9225-CBA3DBBB758D}" dt="2022-10-12T07:38:02.634" v="204" actId="21"/>
          <ac:spMkLst>
            <pc:docMk/>
            <pc:sldMk cId="772558447" sldId="1606"/>
            <ac:spMk id="15" creationId="{398F119F-8A97-B4DE-29FB-94A1DE352EA6}"/>
          </ac:spMkLst>
        </pc:spChg>
      </pc:sldChg>
      <pc:sldChg chg="del">
        <pc:chgData name="Shore, Christopher" userId="951fa2de-b7d6-4cc7-82d9-fdf70c1aced4" providerId="ADAL" clId="{215ED2A1-E62A-4055-9225-CBA3DBBB758D}" dt="2022-10-12T09:53:24.118" v="796" actId="47"/>
        <pc:sldMkLst>
          <pc:docMk/>
          <pc:sldMk cId="629990580" sldId="1607"/>
        </pc:sldMkLst>
      </pc:sldChg>
      <pc:sldChg chg="addSp delSp modSp mod">
        <pc:chgData name="Shore, Christopher" userId="951fa2de-b7d6-4cc7-82d9-fdf70c1aced4" providerId="ADAL" clId="{215ED2A1-E62A-4055-9225-CBA3DBBB758D}" dt="2022-10-25T14:22:52.189" v="1915" actId="20577"/>
        <pc:sldMkLst>
          <pc:docMk/>
          <pc:sldMk cId="851316960" sldId="1609"/>
        </pc:sldMkLst>
        <pc:spChg chg="add mod">
          <ac:chgData name="Shore, Christopher" userId="951fa2de-b7d6-4cc7-82d9-fdf70c1aced4" providerId="ADAL" clId="{215ED2A1-E62A-4055-9225-CBA3DBBB758D}" dt="2022-10-25T14:22:04.088" v="1892" actId="21"/>
          <ac:spMkLst>
            <pc:docMk/>
            <pc:sldMk cId="851316960" sldId="1609"/>
            <ac:spMk id="2" creationId="{03963865-FE8E-E66C-C5D4-F2FB2A88F1EA}"/>
          </ac:spMkLst>
        </pc:spChg>
        <pc:spChg chg="add mod">
          <ac:chgData name="Shore, Christopher" userId="951fa2de-b7d6-4cc7-82d9-fdf70c1aced4" providerId="ADAL" clId="{215ED2A1-E62A-4055-9225-CBA3DBBB758D}" dt="2022-10-25T14:20:53.928" v="1868" actId="20577"/>
          <ac:spMkLst>
            <pc:docMk/>
            <pc:sldMk cId="851316960" sldId="1609"/>
            <ac:spMk id="3" creationId="{6980F85C-0A92-232F-8230-BDAC45269344}"/>
          </ac:spMkLst>
        </pc:spChg>
        <pc:spChg chg="mod">
          <ac:chgData name="Shore, Christopher" userId="951fa2de-b7d6-4cc7-82d9-fdf70c1aced4" providerId="ADAL" clId="{215ED2A1-E62A-4055-9225-CBA3DBBB758D}" dt="2022-10-12T07:50:15.993" v="281" actId="14100"/>
          <ac:spMkLst>
            <pc:docMk/>
            <pc:sldMk cId="851316960" sldId="1609"/>
            <ac:spMk id="16" creationId="{5A9F4BB5-DD5D-4003-B511-319A78969219}"/>
          </ac:spMkLst>
        </pc:spChg>
        <pc:spChg chg="mod">
          <ac:chgData name="Shore, Christopher" userId="951fa2de-b7d6-4cc7-82d9-fdf70c1aced4" providerId="ADAL" clId="{215ED2A1-E62A-4055-9225-CBA3DBBB758D}" dt="2022-10-12T08:05:02.740" v="378" actId="1076"/>
          <ac:spMkLst>
            <pc:docMk/>
            <pc:sldMk cId="851316960" sldId="1609"/>
            <ac:spMk id="19" creationId="{33F891EF-AAE1-86D8-7BDE-1DA225EDFE4C}"/>
          </ac:spMkLst>
        </pc:spChg>
        <pc:spChg chg="mod">
          <ac:chgData name="Shore, Christopher" userId="951fa2de-b7d6-4cc7-82d9-fdf70c1aced4" providerId="ADAL" clId="{215ED2A1-E62A-4055-9225-CBA3DBBB758D}" dt="2022-10-12T08:05:06.053" v="379" actId="1076"/>
          <ac:spMkLst>
            <pc:docMk/>
            <pc:sldMk cId="851316960" sldId="1609"/>
            <ac:spMk id="20" creationId="{DBE09966-E2C3-4A9B-ACF0-DB07CCF5AEF8}"/>
          </ac:spMkLst>
        </pc:spChg>
        <pc:spChg chg="mod">
          <ac:chgData name="Shore, Christopher" userId="951fa2de-b7d6-4cc7-82d9-fdf70c1aced4" providerId="ADAL" clId="{215ED2A1-E62A-4055-9225-CBA3DBBB758D}" dt="2022-10-12T08:04:59.052" v="377" actId="1076"/>
          <ac:spMkLst>
            <pc:docMk/>
            <pc:sldMk cId="851316960" sldId="1609"/>
            <ac:spMk id="21" creationId="{7CACFF31-6E8E-81C4-78F2-FC8D4E11B4C0}"/>
          </ac:spMkLst>
        </pc:spChg>
        <pc:spChg chg="mod">
          <ac:chgData name="Shore, Christopher" userId="951fa2de-b7d6-4cc7-82d9-fdf70c1aced4" providerId="ADAL" clId="{215ED2A1-E62A-4055-9225-CBA3DBBB758D}" dt="2022-10-12T08:04:48.339" v="374" actId="1076"/>
          <ac:spMkLst>
            <pc:docMk/>
            <pc:sldMk cId="851316960" sldId="1609"/>
            <ac:spMk id="22" creationId="{1B31DE1D-AFF6-91C8-FB70-B85249A117FD}"/>
          </ac:spMkLst>
        </pc:spChg>
        <pc:spChg chg="mod">
          <ac:chgData name="Shore, Christopher" userId="951fa2de-b7d6-4cc7-82d9-fdf70c1aced4" providerId="ADAL" clId="{215ED2A1-E62A-4055-9225-CBA3DBBB758D}" dt="2022-10-25T14:22:52.189" v="1915" actId="20577"/>
          <ac:spMkLst>
            <pc:docMk/>
            <pc:sldMk cId="851316960" sldId="1609"/>
            <ac:spMk id="23" creationId="{378B764A-0EE3-575E-E7D9-6B5881042672}"/>
          </ac:spMkLst>
        </pc:spChg>
        <pc:picChg chg="del">
          <ac:chgData name="Shore, Christopher" userId="951fa2de-b7d6-4cc7-82d9-fdf70c1aced4" providerId="ADAL" clId="{215ED2A1-E62A-4055-9225-CBA3DBBB758D}" dt="2022-10-12T07:47:57.748" v="238" actId="478"/>
          <ac:picMkLst>
            <pc:docMk/>
            <pc:sldMk cId="851316960" sldId="1609"/>
            <ac:picMk id="17" creationId="{88889ED3-A47A-4BC6-A15A-C9D777725FC9}"/>
          </ac:picMkLst>
        </pc:picChg>
        <pc:picChg chg="mod">
          <ac:chgData name="Shore, Christopher" userId="951fa2de-b7d6-4cc7-82d9-fdf70c1aced4" providerId="ADAL" clId="{215ED2A1-E62A-4055-9225-CBA3DBBB758D}" dt="2022-10-12T07:48:00.446" v="239" actId="1076"/>
          <ac:picMkLst>
            <pc:docMk/>
            <pc:sldMk cId="851316960" sldId="1609"/>
            <ac:picMk id="36868" creationId="{D2A58502-2789-403A-B50A-2E8D0A6EFEB9}"/>
          </ac:picMkLst>
        </pc:picChg>
      </pc:sldChg>
      <pc:sldChg chg="modSp del">
        <pc:chgData name="Shore, Christopher" userId="951fa2de-b7d6-4cc7-82d9-fdf70c1aced4" providerId="ADAL" clId="{215ED2A1-E62A-4055-9225-CBA3DBBB758D}" dt="2022-10-12T09:54:53.319" v="799" actId="47"/>
        <pc:sldMkLst>
          <pc:docMk/>
          <pc:sldMk cId="794416058" sldId="1612"/>
        </pc:sldMkLst>
        <pc:picChg chg="mod">
          <ac:chgData name="Shore, Christopher" userId="951fa2de-b7d6-4cc7-82d9-fdf70c1aced4" providerId="ADAL" clId="{215ED2A1-E62A-4055-9225-CBA3DBBB758D}" dt="2022-10-12T07:55:21.573" v="347" actId="1076"/>
          <ac:picMkLst>
            <pc:docMk/>
            <pc:sldMk cId="794416058" sldId="1612"/>
            <ac:picMk id="25" creationId="{6C380CE0-EC50-0165-0585-F6220F5C953C}"/>
          </ac:picMkLst>
        </pc:picChg>
      </pc:sldChg>
      <pc:sldChg chg="modSp del ord">
        <pc:chgData name="Shore, Christopher" userId="951fa2de-b7d6-4cc7-82d9-fdf70c1aced4" providerId="ADAL" clId="{215ED2A1-E62A-4055-9225-CBA3DBBB758D}" dt="2022-10-12T16:32:10.966" v="985" actId="47"/>
        <pc:sldMkLst>
          <pc:docMk/>
          <pc:sldMk cId="145064709" sldId="1614"/>
        </pc:sldMkLst>
        <pc:picChg chg="mod">
          <ac:chgData name="Shore, Christopher" userId="951fa2de-b7d6-4cc7-82d9-fdf70c1aced4" providerId="ADAL" clId="{215ED2A1-E62A-4055-9225-CBA3DBBB758D}" dt="2022-10-12T07:20:45.056" v="105" actId="688"/>
          <ac:picMkLst>
            <pc:docMk/>
            <pc:sldMk cId="145064709" sldId="1614"/>
            <ac:picMk id="16389" creationId="{D7442A14-90CA-4E4C-ABDC-1D1183C42A51}"/>
          </ac:picMkLst>
        </pc:picChg>
      </pc:sldChg>
      <pc:sldChg chg="addSp modSp del mod">
        <pc:chgData name="Shore, Christopher" userId="951fa2de-b7d6-4cc7-82d9-fdf70c1aced4" providerId="ADAL" clId="{215ED2A1-E62A-4055-9225-CBA3DBBB758D}" dt="2022-10-12T07:26:08.565" v="122" actId="2696"/>
        <pc:sldMkLst>
          <pc:docMk/>
          <pc:sldMk cId="3175865058" sldId="1617"/>
        </pc:sldMkLst>
        <pc:spChg chg="add mod">
          <ac:chgData name="Shore, Christopher" userId="951fa2de-b7d6-4cc7-82d9-fdf70c1aced4" providerId="ADAL" clId="{215ED2A1-E62A-4055-9225-CBA3DBBB758D}" dt="2022-10-12T07:26:01.232" v="120" actId="1076"/>
          <ac:spMkLst>
            <pc:docMk/>
            <pc:sldMk cId="3175865058" sldId="1617"/>
            <ac:spMk id="2" creationId="{54BF2171-B76F-BE97-85ED-3657E9EA01A2}"/>
          </ac:spMkLst>
        </pc:spChg>
        <pc:picChg chg="add mod">
          <ac:chgData name="Shore, Christopher" userId="951fa2de-b7d6-4cc7-82d9-fdf70c1aced4" providerId="ADAL" clId="{215ED2A1-E62A-4055-9225-CBA3DBBB758D}" dt="2022-10-12T07:26:01.232" v="120" actId="1076"/>
          <ac:picMkLst>
            <pc:docMk/>
            <pc:sldMk cId="3175865058" sldId="1617"/>
            <ac:picMk id="3" creationId="{2C16841D-9EB9-F28C-BC9D-3A24AD3618FA}"/>
          </ac:picMkLst>
        </pc:picChg>
        <pc:picChg chg="add mod">
          <ac:chgData name="Shore, Christopher" userId="951fa2de-b7d6-4cc7-82d9-fdf70c1aced4" providerId="ADAL" clId="{215ED2A1-E62A-4055-9225-CBA3DBBB758D}" dt="2022-10-12T07:26:01.232" v="120" actId="1076"/>
          <ac:picMkLst>
            <pc:docMk/>
            <pc:sldMk cId="3175865058" sldId="1617"/>
            <ac:picMk id="4" creationId="{E713E11C-BD5B-8BBC-F765-101EA47EA785}"/>
          </ac:picMkLst>
        </pc:picChg>
      </pc:sldChg>
      <pc:sldChg chg="addSp modSp add del mod">
        <pc:chgData name="Shore, Christopher" userId="951fa2de-b7d6-4cc7-82d9-fdf70c1aced4" providerId="ADAL" clId="{215ED2A1-E62A-4055-9225-CBA3DBBB758D}" dt="2022-10-12T09:53:22.604" v="795" actId="47"/>
        <pc:sldMkLst>
          <pc:docMk/>
          <pc:sldMk cId="3950058158" sldId="1617"/>
        </pc:sldMkLst>
        <pc:spChg chg="add mod">
          <ac:chgData name="Shore, Christopher" userId="951fa2de-b7d6-4cc7-82d9-fdf70c1aced4" providerId="ADAL" clId="{215ED2A1-E62A-4055-9225-CBA3DBBB758D}" dt="2022-10-12T07:26:56.589" v="125" actId="1076"/>
          <ac:spMkLst>
            <pc:docMk/>
            <pc:sldMk cId="3950058158" sldId="1617"/>
            <ac:spMk id="5" creationId="{0813E05B-988A-A519-546A-F194EA0AADB8}"/>
          </ac:spMkLst>
        </pc:spChg>
        <pc:spChg chg="mod">
          <ac:chgData name="Shore, Christopher" userId="951fa2de-b7d6-4cc7-82d9-fdf70c1aced4" providerId="ADAL" clId="{215ED2A1-E62A-4055-9225-CBA3DBBB758D}" dt="2022-10-12T07:39:06.924" v="215"/>
          <ac:spMkLst>
            <pc:docMk/>
            <pc:sldMk cId="3950058158" sldId="1617"/>
            <ac:spMk id="94211" creationId="{32C5A4EA-53BD-4B9B-A836-D3881FEE4F5B}"/>
          </ac:spMkLst>
        </pc:spChg>
        <pc:picChg chg="add mod">
          <ac:chgData name="Shore, Christopher" userId="951fa2de-b7d6-4cc7-82d9-fdf70c1aced4" providerId="ADAL" clId="{215ED2A1-E62A-4055-9225-CBA3DBBB758D}" dt="2022-10-12T07:26:56.589" v="125" actId="1076"/>
          <ac:picMkLst>
            <pc:docMk/>
            <pc:sldMk cId="3950058158" sldId="1617"/>
            <ac:picMk id="6" creationId="{3D1DA9D7-7284-BB7F-66CF-B41ABB91AC59}"/>
          </ac:picMkLst>
        </pc:picChg>
      </pc:sldChg>
      <pc:sldChg chg="del">
        <pc:chgData name="Shore, Christopher" userId="951fa2de-b7d6-4cc7-82d9-fdf70c1aced4" providerId="ADAL" clId="{215ED2A1-E62A-4055-9225-CBA3DBBB758D}" dt="2022-10-12T07:26:59.717" v="126" actId="47"/>
        <pc:sldMkLst>
          <pc:docMk/>
          <pc:sldMk cId="1753034069" sldId="1618"/>
        </pc:sldMkLst>
      </pc:sldChg>
      <pc:sldChg chg="del">
        <pc:chgData name="Shore, Christopher" userId="951fa2de-b7d6-4cc7-82d9-fdf70c1aced4" providerId="ADAL" clId="{215ED2A1-E62A-4055-9225-CBA3DBBB758D}" dt="2022-10-12T07:26:04.539" v="121" actId="47"/>
        <pc:sldMkLst>
          <pc:docMk/>
          <pc:sldMk cId="669713444" sldId="1619"/>
        </pc:sldMkLst>
      </pc:sldChg>
      <pc:sldChg chg="modSp mod">
        <pc:chgData name="Shore, Christopher" userId="951fa2de-b7d6-4cc7-82d9-fdf70c1aced4" providerId="ADAL" clId="{215ED2A1-E62A-4055-9225-CBA3DBBB758D}" dt="2022-10-12T07:11:02.801" v="12" actId="20577"/>
        <pc:sldMkLst>
          <pc:docMk/>
          <pc:sldMk cId="3156969970" sldId="1620"/>
        </pc:sldMkLst>
        <pc:spChg chg="mod">
          <ac:chgData name="Shore, Christopher" userId="951fa2de-b7d6-4cc7-82d9-fdf70c1aced4" providerId="ADAL" clId="{215ED2A1-E62A-4055-9225-CBA3DBBB758D}" dt="2022-10-12T07:11:02.801" v="12" actId="20577"/>
          <ac:spMkLst>
            <pc:docMk/>
            <pc:sldMk cId="3156969970" sldId="1620"/>
            <ac:spMk id="6146" creationId="{51B707F0-BCAC-4208-8FF0-FB2C63FDCE26}"/>
          </ac:spMkLst>
        </pc:spChg>
      </pc:sldChg>
      <pc:sldChg chg="modSp add mod">
        <pc:chgData name="Shore, Christopher" userId="951fa2de-b7d6-4cc7-82d9-fdf70c1aced4" providerId="ADAL" clId="{215ED2A1-E62A-4055-9225-CBA3DBBB758D}" dt="2022-10-12T16:34:44.859" v="995" actId="20577"/>
        <pc:sldMkLst>
          <pc:docMk/>
          <pc:sldMk cId="1419411476" sldId="1621"/>
        </pc:sldMkLst>
        <pc:spChg chg="mod">
          <ac:chgData name="Shore, Christopher" userId="951fa2de-b7d6-4cc7-82d9-fdf70c1aced4" providerId="ADAL" clId="{215ED2A1-E62A-4055-9225-CBA3DBBB758D}" dt="2022-10-12T09:54:34.821" v="797" actId="20577"/>
          <ac:spMkLst>
            <pc:docMk/>
            <pc:sldMk cId="1419411476" sldId="1621"/>
            <ac:spMk id="2" creationId="{03963865-FE8E-E66C-C5D4-F2FB2A88F1EA}"/>
          </ac:spMkLst>
        </pc:spChg>
        <pc:spChg chg="mod">
          <ac:chgData name="Shore, Christopher" userId="951fa2de-b7d6-4cc7-82d9-fdf70c1aced4" providerId="ADAL" clId="{215ED2A1-E62A-4055-9225-CBA3DBBB758D}" dt="2022-10-12T16:34:44.859" v="995" actId="20577"/>
          <ac:spMkLst>
            <pc:docMk/>
            <pc:sldMk cId="1419411476" sldId="1621"/>
            <ac:spMk id="36866" creationId="{9EFE6255-1EAB-412C-8848-19F9BF8AD2FA}"/>
          </ac:spMkLst>
        </pc:spChg>
      </pc:sldChg>
      <pc:sldChg chg="del">
        <pc:chgData name="Shore, Christopher" userId="951fa2de-b7d6-4cc7-82d9-fdf70c1aced4" providerId="ADAL" clId="{215ED2A1-E62A-4055-9225-CBA3DBBB758D}" dt="2022-10-12T07:40:02.070" v="216" actId="47"/>
        <pc:sldMkLst>
          <pc:docMk/>
          <pc:sldMk cId="2985460071" sldId="1621"/>
        </pc:sldMkLst>
      </pc:sldChg>
      <pc:sldChg chg="addSp delSp modSp add del modAnim">
        <pc:chgData name="Shore, Christopher" userId="951fa2de-b7d6-4cc7-82d9-fdf70c1aced4" providerId="ADAL" clId="{215ED2A1-E62A-4055-9225-CBA3DBBB758D}" dt="2022-10-12T07:57:50.816" v="371" actId="2696"/>
        <pc:sldMkLst>
          <pc:docMk/>
          <pc:sldMk cId="3219044737" sldId="1621"/>
        </pc:sldMkLst>
        <pc:spChg chg="mod">
          <ac:chgData name="Shore, Christopher" userId="951fa2de-b7d6-4cc7-82d9-fdf70c1aced4" providerId="ADAL" clId="{215ED2A1-E62A-4055-9225-CBA3DBBB758D}" dt="2022-10-12T07:57:13.051" v="364" actId="1076"/>
          <ac:spMkLst>
            <pc:docMk/>
            <pc:sldMk cId="3219044737" sldId="1621"/>
            <ac:spMk id="2" creationId="{03963865-FE8E-E66C-C5D4-F2FB2A88F1EA}"/>
          </ac:spMkLst>
        </pc:spChg>
        <pc:spChg chg="mod">
          <ac:chgData name="Shore, Christopher" userId="951fa2de-b7d6-4cc7-82d9-fdf70c1aced4" providerId="ADAL" clId="{215ED2A1-E62A-4055-9225-CBA3DBBB758D}" dt="2022-10-12T07:57:21.458" v="366" actId="1076"/>
          <ac:spMkLst>
            <pc:docMk/>
            <pc:sldMk cId="3219044737" sldId="1621"/>
            <ac:spMk id="3" creationId="{6980F85C-0A92-232F-8230-BDAC45269344}"/>
          </ac:spMkLst>
        </pc:spChg>
        <pc:spChg chg="mod">
          <ac:chgData name="Shore, Christopher" userId="951fa2de-b7d6-4cc7-82d9-fdf70c1aced4" providerId="ADAL" clId="{215ED2A1-E62A-4055-9225-CBA3DBBB758D}" dt="2022-10-12T07:57:13.051" v="364" actId="1076"/>
          <ac:spMkLst>
            <pc:docMk/>
            <pc:sldMk cId="3219044737" sldId="1621"/>
            <ac:spMk id="16" creationId="{5A9F4BB5-DD5D-4003-B511-319A78969219}"/>
          </ac:spMkLst>
        </pc:spChg>
        <pc:spChg chg="del">
          <ac:chgData name="Shore, Christopher" userId="951fa2de-b7d6-4cc7-82d9-fdf70c1aced4" providerId="ADAL" clId="{215ED2A1-E62A-4055-9225-CBA3DBBB758D}" dt="2022-10-12T07:56:36.971" v="357" actId="478"/>
          <ac:spMkLst>
            <pc:docMk/>
            <pc:sldMk cId="3219044737" sldId="1621"/>
            <ac:spMk id="19" creationId="{33F891EF-AAE1-86D8-7BDE-1DA225EDFE4C}"/>
          </ac:spMkLst>
        </pc:spChg>
        <pc:spChg chg="del">
          <ac:chgData name="Shore, Christopher" userId="951fa2de-b7d6-4cc7-82d9-fdf70c1aced4" providerId="ADAL" clId="{215ED2A1-E62A-4055-9225-CBA3DBBB758D}" dt="2022-10-12T07:56:36.971" v="357" actId="478"/>
          <ac:spMkLst>
            <pc:docMk/>
            <pc:sldMk cId="3219044737" sldId="1621"/>
            <ac:spMk id="20" creationId="{DBE09966-E2C3-4A9B-ACF0-DB07CCF5AEF8}"/>
          </ac:spMkLst>
        </pc:spChg>
        <pc:spChg chg="del">
          <ac:chgData name="Shore, Christopher" userId="951fa2de-b7d6-4cc7-82d9-fdf70c1aced4" providerId="ADAL" clId="{215ED2A1-E62A-4055-9225-CBA3DBBB758D}" dt="2022-10-12T07:56:36.971" v="357" actId="478"/>
          <ac:spMkLst>
            <pc:docMk/>
            <pc:sldMk cId="3219044737" sldId="1621"/>
            <ac:spMk id="21" creationId="{7CACFF31-6E8E-81C4-78F2-FC8D4E11B4C0}"/>
          </ac:spMkLst>
        </pc:spChg>
        <pc:spChg chg="mod">
          <ac:chgData name="Shore, Christopher" userId="951fa2de-b7d6-4cc7-82d9-fdf70c1aced4" providerId="ADAL" clId="{215ED2A1-E62A-4055-9225-CBA3DBBB758D}" dt="2022-10-12T07:57:17.586" v="365" actId="1076"/>
          <ac:spMkLst>
            <pc:docMk/>
            <pc:sldMk cId="3219044737" sldId="1621"/>
            <ac:spMk id="22" creationId="{1B31DE1D-AFF6-91C8-FB70-B85249A117FD}"/>
          </ac:spMkLst>
        </pc:spChg>
        <pc:spChg chg="del">
          <ac:chgData name="Shore, Christopher" userId="951fa2de-b7d6-4cc7-82d9-fdf70c1aced4" providerId="ADAL" clId="{215ED2A1-E62A-4055-9225-CBA3DBBB758D}" dt="2022-10-12T07:56:36.971" v="357" actId="478"/>
          <ac:spMkLst>
            <pc:docMk/>
            <pc:sldMk cId="3219044737" sldId="1621"/>
            <ac:spMk id="23" creationId="{378B764A-0EE3-575E-E7D9-6B5881042672}"/>
          </ac:spMkLst>
        </pc:spChg>
        <pc:picChg chg="add mod">
          <ac:chgData name="Shore, Christopher" userId="951fa2de-b7d6-4cc7-82d9-fdf70c1aced4" providerId="ADAL" clId="{215ED2A1-E62A-4055-9225-CBA3DBBB758D}" dt="2022-10-12T07:57:31.185" v="370" actId="1076"/>
          <ac:picMkLst>
            <pc:docMk/>
            <pc:sldMk cId="3219044737" sldId="1621"/>
            <ac:picMk id="4" creationId="{EC18B82B-2931-6A11-12AB-3AEA166D5595}"/>
          </ac:picMkLst>
        </pc:picChg>
        <pc:picChg chg="add mod">
          <ac:chgData name="Shore, Christopher" userId="951fa2de-b7d6-4cc7-82d9-fdf70c1aced4" providerId="ADAL" clId="{215ED2A1-E62A-4055-9225-CBA3DBBB758D}" dt="2022-10-12T07:57:28.845" v="369" actId="1076"/>
          <ac:picMkLst>
            <pc:docMk/>
            <pc:sldMk cId="3219044737" sldId="1621"/>
            <ac:picMk id="5" creationId="{4D072B27-32FB-610A-3D1C-54804894988A}"/>
          </ac:picMkLst>
        </pc:picChg>
        <pc:picChg chg="add mod">
          <ac:chgData name="Shore, Christopher" userId="951fa2de-b7d6-4cc7-82d9-fdf70c1aced4" providerId="ADAL" clId="{215ED2A1-E62A-4055-9225-CBA3DBBB758D}" dt="2022-10-12T07:57:25.834" v="368" actId="1076"/>
          <ac:picMkLst>
            <pc:docMk/>
            <pc:sldMk cId="3219044737" sldId="1621"/>
            <ac:picMk id="6" creationId="{CDABBFF5-0C2F-AEFB-68E9-17B107453622}"/>
          </ac:picMkLst>
        </pc:picChg>
        <pc:picChg chg="add mod">
          <ac:chgData name="Shore, Christopher" userId="951fa2de-b7d6-4cc7-82d9-fdf70c1aced4" providerId="ADAL" clId="{215ED2A1-E62A-4055-9225-CBA3DBBB758D}" dt="2022-10-12T07:57:23.524" v="367" actId="1076"/>
          <ac:picMkLst>
            <pc:docMk/>
            <pc:sldMk cId="3219044737" sldId="1621"/>
            <ac:picMk id="7" creationId="{BAB8C195-ABB9-73D8-4535-0577003351D1}"/>
          </ac:picMkLst>
        </pc:picChg>
      </pc:sldChg>
      <pc:sldChg chg="delSp modSp add ord">
        <pc:chgData name="Shore, Christopher" userId="951fa2de-b7d6-4cc7-82d9-fdf70c1aced4" providerId="ADAL" clId="{215ED2A1-E62A-4055-9225-CBA3DBBB758D}" dt="2022-11-08T21:48:46.982" v="2344"/>
        <pc:sldMkLst>
          <pc:docMk/>
          <pc:sldMk cId="1276266665" sldId="1622"/>
        </pc:sldMkLst>
        <pc:spChg chg="del">
          <ac:chgData name="Shore, Christopher" userId="951fa2de-b7d6-4cc7-82d9-fdf70c1aced4" providerId="ADAL" clId="{215ED2A1-E62A-4055-9225-CBA3DBBB758D}" dt="2022-10-12T07:55:40.080" v="348" actId="478"/>
          <ac:spMkLst>
            <pc:docMk/>
            <pc:sldMk cId="1276266665" sldId="1622"/>
            <ac:spMk id="2" creationId="{03963865-FE8E-E66C-C5D4-F2FB2A88F1EA}"/>
          </ac:spMkLst>
        </pc:spChg>
        <pc:spChg chg="del">
          <ac:chgData name="Shore, Christopher" userId="951fa2de-b7d6-4cc7-82d9-fdf70c1aced4" providerId="ADAL" clId="{215ED2A1-E62A-4055-9225-CBA3DBBB758D}" dt="2022-10-12T07:55:40.080" v="348" actId="478"/>
          <ac:spMkLst>
            <pc:docMk/>
            <pc:sldMk cId="1276266665" sldId="1622"/>
            <ac:spMk id="3" creationId="{6980F85C-0A92-232F-8230-BDAC45269344}"/>
          </ac:spMkLst>
        </pc:spChg>
        <pc:spChg chg="del">
          <ac:chgData name="Shore, Christopher" userId="951fa2de-b7d6-4cc7-82d9-fdf70c1aced4" providerId="ADAL" clId="{215ED2A1-E62A-4055-9225-CBA3DBBB758D}" dt="2022-10-12T07:55:40.080" v="348" actId="478"/>
          <ac:spMkLst>
            <pc:docMk/>
            <pc:sldMk cId="1276266665" sldId="1622"/>
            <ac:spMk id="16" creationId="{5A9F4BB5-DD5D-4003-B511-319A78969219}"/>
          </ac:spMkLst>
        </pc:spChg>
        <pc:spChg chg="mod">
          <ac:chgData name="Shore, Christopher" userId="951fa2de-b7d6-4cc7-82d9-fdf70c1aced4" providerId="ADAL" clId="{215ED2A1-E62A-4055-9225-CBA3DBBB758D}" dt="2022-10-12T07:55:53.277" v="351" actId="1076"/>
          <ac:spMkLst>
            <pc:docMk/>
            <pc:sldMk cId="1276266665" sldId="1622"/>
            <ac:spMk id="19" creationId="{33F891EF-AAE1-86D8-7BDE-1DA225EDFE4C}"/>
          </ac:spMkLst>
        </pc:spChg>
        <pc:spChg chg="mod">
          <ac:chgData name="Shore, Christopher" userId="951fa2de-b7d6-4cc7-82d9-fdf70c1aced4" providerId="ADAL" clId="{215ED2A1-E62A-4055-9225-CBA3DBBB758D}" dt="2022-10-12T07:55:48.893" v="350" actId="1076"/>
          <ac:spMkLst>
            <pc:docMk/>
            <pc:sldMk cId="1276266665" sldId="1622"/>
            <ac:spMk id="20" creationId="{DBE09966-E2C3-4A9B-ACF0-DB07CCF5AEF8}"/>
          </ac:spMkLst>
        </pc:spChg>
        <pc:spChg chg="mod">
          <ac:chgData name="Shore, Christopher" userId="951fa2de-b7d6-4cc7-82d9-fdf70c1aced4" providerId="ADAL" clId="{215ED2A1-E62A-4055-9225-CBA3DBBB758D}" dt="2022-10-12T07:55:57.453" v="352" actId="1076"/>
          <ac:spMkLst>
            <pc:docMk/>
            <pc:sldMk cId="1276266665" sldId="1622"/>
            <ac:spMk id="21" creationId="{7CACFF31-6E8E-81C4-78F2-FC8D4E11B4C0}"/>
          </ac:spMkLst>
        </pc:spChg>
        <pc:spChg chg="del">
          <ac:chgData name="Shore, Christopher" userId="951fa2de-b7d6-4cc7-82d9-fdf70c1aced4" providerId="ADAL" clId="{215ED2A1-E62A-4055-9225-CBA3DBBB758D}" dt="2022-10-12T07:55:40.080" v="348" actId="478"/>
          <ac:spMkLst>
            <pc:docMk/>
            <pc:sldMk cId="1276266665" sldId="1622"/>
            <ac:spMk id="22" creationId="{1B31DE1D-AFF6-91C8-FB70-B85249A117FD}"/>
          </ac:spMkLst>
        </pc:spChg>
        <pc:spChg chg="mod">
          <ac:chgData name="Shore, Christopher" userId="951fa2de-b7d6-4cc7-82d9-fdf70c1aced4" providerId="ADAL" clId="{215ED2A1-E62A-4055-9225-CBA3DBBB758D}" dt="2022-10-12T07:55:45.429" v="349" actId="1076"/>
          <ac:spMkLst>
            <pc:docMk/>
            <pc:sldMk cId="1276266665" sldId="1622"/>
            <ac:spMk id="23" creationId="{378B764A-0EE3-575E-E7D9-6B5881042672}"/>
          </ac:spMkLst>
        </pc:spChg>
        <pc:picChg chg="mod">
          <ac:chgData name="Shore, Christopher" userId="951fa2de-b7d6-4cc7-82d9-fdf70c1aced4" providerId="ADAL" clId="{215ED2A1-E62A-4055-9225-CBA3DBBB758D}" dt="2022-10-12T07:56:08.308" v="356" actId="1076"/>
          <ac:picMkLst>
            <pc:docMk/>
            <pc:sldMk cId="1276266665" sldId="1622"/>
            <ac:picMk id="4" creationId="{EC18B82B-2931-6A11-12AB-3AEA166D5595}"/>
          </ac:picMkLst>
        </pc:picChg>
        <pc:picChg chg="mod">
          <ac:chgData name="Shore, Christopher" userId="951fa2de-b7d6-4cc7-82d9-fdf70c1aced4" providerId="ADAL" clId="{215ED2A1-E62A-4055-9225-CBA3DBBB758D}" dt="2022-10-12T07:56:05.238" v="355" actId="1076"/>
          <ac:picMkLst>
            <pc:docMk/>
            <pc:sldMk cId="1276266665" sldId="1622"/>
            <ac:picMk id="5" creationId="{4D072B27-32FB-610A-3D1C-54804894988A}"/>
          </ac:picMkLst>
        </pc:picChg>
        <pc:picChg chg="mod">
          <ac:chgData name="Shore, Christopher" userId="951fa2de-b7d6-4cc7-82d9-fdf70c1aced4" providerId="ADAL" clId="{215ED2A1-E62A-4055-9225-CBA3DBBB758D}" dt="2022-10-12T07:56:02.930" v="354" actId="1076"/>
          <ac:picMkLst>
            <pc:docMk/>
            <pc:sldMk cId="1276266665" sldId="1622"/>
            <ac:picMk id="6" creationId="{CDABBFF5-0C2F-AEFB-68E9-17B107453622}"/>
          </ac:picMkLst>
        </pc:picChg>
        <pc:picChg chg="mod">
          <ac:chgData name="Shore, Christopher" userId="951fa2de-b7d6-4cc7-82d9-fdf70c1aced4" providerId="ADAL" clId="{215ED2A1-E62A-4055-9225-CBA3DBBB758D}" dt="2022-10-12T07:56:00.492" v="353" actId="1076"/>
          <ac:picMkLst>
            <pc:docMk/>
            <pc:sldMk cId="1276266665" sldId="1622"/>
            <ac:picMk id="7" creationId="{BAB8C195-ABB9-73D8-4535-0577003351D1}"/>
          </ac:picMkLst>
        </pc:picChg>
      </pc:sldChg>
      <pc:sldChg chg="addSp delSp modSp add mod delAnim modAnim">
        <pc:chgData name="Shore, Christopher" userId="951fa2de-b7d6-4cc7-82d9-fdf70c1aced4" providerId="ADAL" clId="{215ED2A1-E62A-4055-9225-CBA3DBBB758D}" dt="2022-10-13T16:12:40.024" v="1739"/>
        <pc:sldMkLst>
          <pc:docMk/>
          <pc:sldMk cId="2574238402" sldId="1623"/>
        </pc:sldMkLst>
        <pc:spChg chg="del">
          <ac:chgData name="Shore, Christopher" userId="951fa2de-b7d6-4cc7-82d9-fdf70c1aced4" providerId="ADAL" clId="{215ED2A1-E62A-4055-9225-CBA3DBBB758D}" dt="2022-10-12T09:35:47.074" v="382" actId="478"/>
          <ac:spMkLst>
            <pc:docMk/>
            <pc:sldMk cId="2574238402" sldId="1623"/>
            <ac:spMk id="2" creationId="{18BCA686-D07A-7ED4-9CC2-0603C7EBF77A}"/>
          </ac:spMkLst>
        </pc:spChg>
        <pc:spChg chg="del">
          <ac:chgData name="Shore, Christopher" userId="951fa2de-b7d6-4cc7-82d9-fdf70c1aced4" providerId="ADAL" clId="{215ED2A1-E62A-4055-9225-CBA3DBBB758D}" dt="2022-10-12T09:35:47.074" v="382" actId="478"/>
          <ac:spMkLst>
            <pc:docMk/>
            <pc:sldMk cId="2574238402" sldId="1623"/>
            <ac:spMk id="3" creationId="{98AC4979-051F-B265-B9D1-0C5623BC6BB5}"/>
          </ac:spMkLst>
        </pc:spChg>
        <pc:spChg chg="del">
          <ac:chgData name="Shore, Christopher" userId="951fa2de-b7d6-4cc7-82d9-fdf70c1aced4" providerId="ADAL" clId="{215ED2A1-E62A-4055-9225-CBA3DBBB758D}" dt="2022-10-12T09:35:47.074" v="382" actId="478"/>
          <ac:spMkLst>
            <pc:docMk/>
            <pc:sldMk cId="2574238402" sldId="1623"/>
            <ac:spMk id="4" creationId="{D99813FF-F371-2E49-51CB-2AE361BA0586}"/>
          </ac:spMkLst>
        </pc:spChg>
        <pc:spChg chg="del">
          <ac:chgData name="Shore, Christopher" userId="951fa2de-b7d6-4cc7-82d9-fdf70c1aced4" providerId="ADAL" clId="{215ED2A1-E62A-4055-9225-CBA3DBBB758D}" dt="2022-10-12T09:35:47.074" v="382" actId="478"/>
          <ac:spMkLst>
            <pc:docMk/>
            <pc:sldMk cId="2574238402" sldId="1623"/>
            <ac:spMk id="5" creationId="{1EAB3AF5-FD63-03FD-D107-778ECD897E1E}"/>
          </ac:spMkLst>
        </pc:spChg>
        <pc:spChg chg="del">
          <ac:chgData name="Shore, Christopher" userId="951fa2de-b7d6-4cc7-82d9-fdf70c1aced4" providerId="ADAL" clId="{215ED2A1-E62A-4055-9225-CBA3DBBB758D}" dt="2022-10-12T09:35:47.074" v="382" actId="478"/>
          <ac:spMkLst>
            <pc:docMk/>
            <pc:sldMk cId="2574238402" sldId="1623"/>
            <ac:spMk id="6" creationId="{8134959F-57C4-F400-1D1C-6583D215981A}"/>
          </ac:spMkLst>
        </pc:spChg>
        <pc:spChg chg="del">
          <ac:chgData name="Shore, Christopher" userId="951fa2de-b7d6-4cc7-82d9-fdf70c1aced4" providerId="ADAL" clId="{215ED2A1-E62A-4055-9225-CBA3DBBB758D}" dt="2022-10-12T09:35:47.074" v="382" actId="478"/>
          <ac:spMkLst>
            <pc:docMk/>
            <pc:sldMk cId="2574238402" sldId="1623"/>
            <ac:spMk id="7" creationId="{DAA7D660-8780-D8A9-5BB6-8E28373C5EB2}"/>
          </ac:spMkLst>
        </pc:spChg>
        <pc:spChg chg="del">
          <ac:chgData name="Shore, Christopher" userId="951fa2de-b7d6-4cc7-82d9-fdf70c1aced4" providerId="ADAL" clId="{215ED2A1-E62A-4055-9225-CBA3DBBB758D}" dt="2022-10-12T09:35:47.074" v="382" actId="478"/>
          <ac:spMkLst>
            <pc:docMk/>
            <pc:sldMk cId="2574238402" sldId="1623"/>
            <ac:spMk id="8" creationId="{AAA0372D-5FBF-6E57-FDBA-2EB03A0651F1}"/>
          </ac:spMkLst>
        </pc:spChg>
        <pc:spChg chg="mod">
          <ac:chgData name="Shore, Christopher" userId="951fa2de-b7d6-4cc7-82d9-fdf70c1aced4" providerId="ADAL" clId="{215ED2A1-E62A-4055-9225-CBA3DBBB758D}" dt="2022-10-12T09:36:32.751" v="390"/>
          <ac:spMkLst>
            <pc:docMk/>
            <pc:sldMk cId="2574238402" sldId="1623"/>
            <ac:spMk id="10" creationId="{1D4D4B42-7772-423C-8005-90E0DEE23FA8}"/>
          </ac:spMkLst>
        </pc:spChg>
        <pc:spChg chg="mod">
          <ac:chgData name="Shore, Christopher" userId="951fa2de-b7d6-4cc7-82d9-fdf70c1aced4" providerId="ADAL" clId="{215ED2A1-E62A-4055-9225-CBA3DBBB758D}" dt="2022-10-12T09:36:32.751" v="390"/>
          <ac:spMkLst>
            <pc:docMk/>
            <pc:sldMk cId="2574238402" sldId="1623"/>
            <ac:spMk id="15" creationId="{F3922D28-AE5E-43FA-3160-FA6DAE3ED862}"/>
          </ac:spMkLst>
        </pc:spChg>
        <pc:spChg chg="del">
          <ac:chgData name="Shore, Christopher" userId="951fa2de-b7d6-4cc7-82d9-fdf70c1aced4" providerId="ADAL" clId="{215ED2A1-E62A-4055-9225-CBA3DBBB758D}" dt="2022-10-12T09:35:47.074" v="382" actId="478"/>
          <ac:spMkLst>
            <pc:docMk/>
            <pc:sldMk cId="2574238402" sldId="1623"/>
            <ac:spMk id="16" creationId="{4F98DCEF-26B0-46FF-C7EA-847AF39FAB61}"/>
          </ac:spMkLst>
        </pc:spChg>
        <pc:spChg chg="del">
          <ac:chgData name="Shore, Christopher" userId="951fa2de-b7d6-4cc7-82d9-fdf70c1aced4" providerId="ADAL" clId="{215ED2A1-E62A-4055-9225-CBA3DBBB758D}" dt="2022-10-12T09:35:47.074" v="382" actId="478"/>
          <ac:spMkLst>
            <pc:docMk/>
            <pc:sldMk cId="2574238402" sldId="1623"/>
            <ac:spMk id="17" creationId="{01A6C45F-753B-646E-E9D9-92D5836104A4}"/>
          </ac:spMkLst>
        </pc:spChg>
        <pc:spChg chg="add del mod">
          <ac:chgData name="Shore, Christopher" userId="951fa2de-b7d6-4cc7-82d9-fdf70c1aced4" providerId="ADAL" clId="{215ED2A1-E62A-4055-9225-CBA3DBBB758D}" dt="2022-10-12T09:36:32.751" v="390"/>
          <ac:spMkLst>
            <pc:docMk/>
            <pc:sldMk cId="2574238402" sldId="1623"/>
            <ac:spMk id="18" creationId="{E9F58B08-A536-65DC-8CA7-346059F0F2A8}"/>
          </ac:spMkLst>
        </pc:spChg>
        <pc:spChg chg="del">
          <ac:chgData name="Shore, Christopher" userId="951fa2de-b7d6-4cc7-82d9-fdf70c1aced4" providerId="ADAL" clId="{215ED2A1-E62A-4055-9225-CBA3DBBB758D}" dt="2022-10-12T09:35:47.074" v="382" actId="478"/>
          <ac:spMkLst>
            <pc:docMk/>
            <pc:sldMk cId="2574238402" sldId="1623"/>
            <ac:spMk id="19" creationId="{4C0715BC-E0E3-B851-DF3D-67A6ED0C33E4}"/>
          </ac:spMkLst>
        </pc:spChg>
        <pc:spChg chg="del">
          <ac:chgData name="Shore, Christopher" userId="951fa2de-b7d6-4cc7-82d9-fdf70c1aced4" providerId="ADAL" clId="{215ED2A1-E62A-4055-9225-CBA3DBBB758D}" dt="2022-10-12T09:35:47.074" v="382" actId="478"/>
          <ac:spMkLst>
            <pc:docMk/>
            <pc:sldMk cId="2574238402" sldId="1623"/>
            <ac:spMk id="20" creationId="{628654B0-7533-758C-1F73-169A9C242E6E}"/>
          </ac:spMkLst>
        </pc:spChg>
        <pc:spChg chg="add del mod">
          <ac:chgData name="Shore, Christopher" userId="951fa2de-b7d6-4cc7-82d9-fdf70c1aced4" providerId="ADAL" clId="{215ED2A1-E62A-4055-9225-CBA3DBBB758D}" dt="2022-10-12T09:36:32.751" v="390"/>
          <ac:spMkLst>
            <pc:docMk/>
            <pc:sldMk cId="2574238402" sldId="1623"/>
            <ac:spMk id="21" creationId="{D38ED20B-675A-4A2D-7AA9-409678B1B2B3}"/>
          </ac:spMkLst>
        </pc:spChg>
        <pc:spChg chg="add del mod">
          <ac:chgData name="Shore, Christopher" userId="951fa2de-b7d6-4cc7-82d9-fdf70c1aced4" providerId="ADAL" clId="{215ED2A1-E62A-4055-9225-CBA3DBBB758D}" dt="2022-10-12T09:36:32.751" v="390"/>
          <ac:spMkLst>
            <pc:docMk/>
            <pc:sldMk cId="2574238402" sldId="1623"/>
            <ac:spMk id="22" creationId="{9610403B-AC28-2A8E-736D-ADAEFAAB2464}"/>
          </ac:spMkLst>
        </pc:spChg>
        <pc:spChg chg="add del mod">
          <ac:chgData name="Shore, Christopher" userId="951fa2de-b7d6-4cc7-82d9-fdf70c1aced4" providerId="ADAL" clId="{215ED2A1-E62A-4055-9225-CBA3DBBB758D}" dt="2022-10-12T09:36:32.751" v="390"/>
          <ac:spMkLst>
            <pc:docMk/>
            <pc:sldMk cId="2574238402" sldId="1623"/>
            <ac:spMk id="23" creationId="{65244CB9-4DF3-671A-8880-1840C037AA3C}"/>
          </ac:spMkLst>
        </pc:spChg>
        <pc:spChg chg="add del mod">
          <ac:chgData name="Shore, Christopher" userId="951fa2de-b7d6-4cc7-82d9-fdf70c1aced4" providerId="ADAL" clId="{215ED2A1-E62A-4055-9225-CBA3DBBB758D}" dt="2022-10-12T09:37:07.758" v="395"/>
          <ac:spMkLst>
            <pc:docMk/>
            <pc:sldMk cId="2574238402" sldId="1623"/>
            <ac:spMk id="24" creationId="{54E85697-FC26-2C16-7BA4-4D8ED84BB18C}"/>
          </ac:spMkLst>
        </pc:spChg>
        <pc:spChg chg="del mod topLvl">
          <ac:chgData name="Shore, Christopher" userId="951fa2de-b7d6-4cc7-82d9-fdf70c1aced4" providerId="ADAL" clId="{215ED2A1-E62A-4055-9225-CBA3DBBB758D}" dt="2022-10-12T09:37:24.018" v="402" actId="478"/>
          <ac:spMkLst>
            <pc:docMk/>
            <pc:sldMk cId="2574238402" sldId="1623"/>
            <ac:spMk id="26" creationId="{1D4D4B42-7772-423C-8005-90E0DEE23FA8}"/>
          </ac:spMkLst>
        </pc:spChg>
        <pc:spChg chg="del mod topLvl">
          <ac:chgData name="Shore, Christopher" userId="951fa2de-b7d6-4cc7-82d9-fdf70c1aced4" providerId="ADAL" clId="{215ED2A1-E62A-4055-9225-CBA3DBBB758D}" dt="2022-10-12T09:37:20.086" v="400" actId="478"/>
          <ac:spMkLst>
            <pc:docMk/>
            <pc:sldMk cId="2574238402" sldId="1623"/>
            <ac:spMk id="27" creationId="{70E878F1-3EC3-B146-6065-AC99B6678E4B}"/>
          </ac:spMkLst>
        </pc:spChg>
        <pc:spChg chg="add del mod">
          <ac:chgData name="Shore, Christopher" userId="951fa2de-b7d6-4cc7-82d9-fdf70c1aced4" providerId="ADAL" clId="{215ED2A1-E62A-4055-9225-CBA3DBBB758D}" dt="2022-10-12T09:37:14.306" v="397" actId="478"/>
          <ac:spMkLst>
            <pc:docMk/>
            <pc:sldMk cId="2574238402" sldId="1623"/>
            <ac:spMk id="28" creationId="{ADBD3D5C-C981-975B-33D6-807BAED7AB10}"/>
          </ac:spMkLst>
        </pc:spChg>
        <pc:spChg chg="add mod">
          <ac:chgData name="Shore, Christopher" userId="951fa2de-b7d6-4cc7-82d9-fdf70c1aced4" providerId="ADAL" clId="{215ED2A1-E62A-4055-9225-CBA3DBBB758D}" dt="2022-10-12T09:48:57.085" v="634" actId="20577"/>
          <ac:spMkLst>
            <pc:docMk/>
            <pc:sldMk cId="2574238402" sldId="1623"/>
            <ac:spMk id="29" creationId="{BF52B64F-03B3-CA09-5755-683D350C05E4}"/>
          </ac:spMkLst>
        </pc:spChg>
        <pc:spChg chg="add mod">
          <ac:chgData name="Shore, Christopher" userId="951fa2de-b7d6-4cc7-82d9-fdf70c1aced4" providerId="ADAL" clId="{215ED2A1-E62A-4055-9225-CBA3DBBB758D}" dt="2022-10-12T09:49:49.454" v="676" actId="20577"/>
          <ac:spMkLst>
            <pc:docMk/>
            <pc:sldMk cId="2574238402" sldId="1623"/>
            <ac:spMk id="30" creationId="{6EED4B63-CE61-51CA-AF68-22594575E15D}"/>
          </ac:spMkLst>
        </pc:spChg>
        <pc:spChg chg="add mod">
          <ac:chgData name="Shore, Christopher" userId="951fa2de-b7d6-4cc7-82d9-fdf70c1aced4" providerId="ADAL" clId="{215ED2A1-E62A-4055-9225-CBA3DBBB758D}" dt="2022-10-12T09:40:57.048" v="460" actId="1076"/>
          <ac:spMkLst>
            <pc:docMk/>
            <pc:sldMk cId="2574238402" sldId="1623"/>
            <ac:spMk id="31" creationId="{5F61FF09-7563-7388-43F4-3D582A0D0FDA}"/>
          </ac:spMkLst>
        </pc:spChg>
        <pc:spChg chg="add mod">
          <ac:chgData name="Shore, Christopher" userId="951fa2de-b7d6-4cc7-82d9-fdf70c1aced4" providerId="ADAL" clId="{215ED2A1-E62A-4055-9225-CBA3DBBB758D}" dt="2022-10-12T09:52:28.665" v="792" actId="20577"/>
          <ac:spMkLst>
            <pc:docMk/>
            <pc:sldMk cId="2574238402" sldId="1623"/>
            <ac:spMk id="2048" creationId="{C3F76817-E278-9332-D669-D38F26E8F84F}"/>
          </ac:spMkLst>
        </pc:spChg>
        <pc:spChg chg="add mod">
          <ac:chgData name="Shore, Christopher" userId="951fa2de-b7d6-4cc7-82d9-fdf70c1aced4" providerId="ADAL" clId="{215ED2A1-E62A-4055-9225-CBA3DBBB758D}" dt="2022-10-12T09:55:18.573" v="800" actId="1076"/>
          <ac:spMkLst>
            <pc:docMk/>
            <pc:sldMk cId="2574238402" sldId="1623"/>
            <ac:spMk id="2049" creationId="{AD2AA894-82DA-AE39-C58B-26193D0EA919}"/>
          </ac:spMkLst>
        </pc:spChg>
        <pc:spChg chg="add mod">
          <ac:chgData name="Shore, Christopher" userId="951fa2de-b7d6-4cc7-82d9-fdf70c1aced4" providerId="ADAL" clId="{215ED2A1-E62A-4055-9225-CBA3DBBB758D}" dt="2022-10-12T09:49:07.325" v="637" actId="1076"/>
          <ac:spMkLst>
            <pc:docMk/>
            <pc:sldMk cId="2574238402" sldId="1623"/>
            <ac:spMk id="2050" creationId="{25DE9381-E911-F3DB-A073-8E0819654E6F}"/>
          </ac:spMkLst>
        </pc:spChg>
        <pc:spChg chg="add mod">
          <ac:chgData name="Shore, Christopher" userId="951fa2de-b7d6-4cc7-82d9-fdf70c1aced4" providerId="ADAL" clId="{215ED2A1-E62A-4055-9225-CBA3DBBB758D}" dt="2022-10-12T09:49:25.922" v="648" actId="1076"/>
          <ac:spMkLst>
            <pc:docMk/>
            <pc:sldMk cId="2574238402" sldId="1623"/>
            <ac:spMk id="2051" creationId="{CD78BAFE-D92E-764F-02A5-0C4B9A043E07}"/>
          </ac:spMkLst>
        </pc:spChg>
        <pc:spChg chg="add mod">
          <ac:chgData name="Shore, Christopher" userId="951fa2de-b7d6-4cc7-82d9-fdf70c1aced4" providerId="ADAL" clId="{215ED2A1-E62A-4055-9225-CBA3DBBB758D}" dt="2022-10-12T09:49:45.971" v="668" actId="20577"/>
          <ac:spMkLst>
            <pc:docMk/>
            <pc:sldMk cId="2574238402" sldId="1623"/>
            <ac:spMk id="2054" creationId="{CB9C55AC-CE17-2F35-80FC-53B604DBED48}"/>
          </ac:spMkLst>
        </pc:spChg>
        <pc:spChg chg="add mod">
          <ac:chgData name="Shore, Christopher" userId="951fa2de-b7d6-4cc7-82d9-fdf70c1aced4" providerId="ADAL" clId="{215ED2A1-E62A-4055-9225-CBA3DBBB758D}" dt="2022-10-12T09:50:11.063" v="684" actId="20577"/>
          <ac:spMkLst>
            <pc:docMk/>
            <pc:sldMk cId="2574238402" sldId="1623"/>
            <ac:spMk id="2055" creationId="{7DFF1133-316D-6D22-44C9-72874D13F646}"/>
          </ac:spMkLst>
        </pc:spChg>
        <pc:spChg chg="add mod">
          <ac:chgData name="Shore, Christopher" userId="951fa2de-b7d6-4cc7-82d9-fdf70c1aced4" providerId="ADAL" clId="{215ED2A1-E62A-4055-9225-CBA3DBBB758D}" dt="2022-10-12T09:50:25.904" v="689" actId="1076"/>
          <ac:spMkLst>
            <pc:docMk/>
            <pc:sldMk cId="2574238402" sldId="1623"/>
            <ac:spMk id="2056" creationId="{A7873345-564B-E4EA-1E24-E41629A167F7}"/>
          </ac:spMkLst>
        </pc:spChg>
        <pc:spChg chg="add mod">
          <ac:chgData name="Shore, Christopher" userId="951fa2de-b7d6-4cc7-82d9-fdf70c1aced4" providerId="ADAL" clId="{215ED2A1-E62A-4055-9225-CBA3DBBB758D}" dt="2022-10-12T09:50:34.452" v="701" actId="20577"/>
          <ac:spMkLst>
            <pc:docMk/>
            <pc:sldMk cId="2574238402" sldId="1623"/>
            <ac:spMk id="2057" creationId="{80918D95-6961-51D2-68AB-B88C6F0F568D}"/>
          </ac:spMkLst>
        </pc:spChg>
        <pc:spChg chg="add mod">
          <ac:chgData name="Shore, Christopher" userId="951fa2de-b7d6-4cc7-82d9-fdf70c1aced4" providerId="ADAL" clId="{215ED2A1-E62A-4055-9225-CBA3DBBB758D}" dt="2022-10-12T09:50:53.895" v="707" actId="1076"/>
          <ac:spMkLst>
            <pc:docMk/>
            <pc:sldMk cId="2574238402" sldId="1623"/>
            <ac:spMk id="2058" creationId="{16C8B2C4-2114-DE64-8FB8-79CDB3ADBB75}"/>
          </ac:spMkLst>
        </pc:spChg>
        <pc:spChg chg="add mod">
          <ac:chgData name="Shore, Christopher" userId="951fa2de-b7d6-4cc7-82d9-fdf70c1aced4" providerId="ADAL" clId="{215ED2A1-E62A-4055-9225-CBA3DBBB758D}" dt="2022-10-12T09:51:25.131" v="739" actId="20577"/>
          <ac:spMkLst>
            <pc:docMk/>
            <pc:sldMk cId="2574238402" sldId="1623"/>
            <ac:spMk id="2059" creationId="{2016B719-6187-6645-02A9-0790132973CE}"/>
          </ac:spMkLst>
        </pc:spChg>
        <pc:spChg chg="add mod">
          <ac:chgData name="Shore, Christopher" userId="951fa2de-b7d6-4cc7-82d9-fdf70c1aced4" providerId="ADAL" clId="{215ED2A1-E62A-4055-9225-CBA3DBBB758D}" dt="2022-10-12T09:51:50.828" v="753" actId="1076"/>
          <ac:spMkLst>
            <pc:docMk/>
            <pc:sldMk cId="2574238402" sldId="1623"/>
            <ac:spMk id="2060" creationId="{D74DF7D9-62C1-6869-72BC-6534442A91FC}"/>
          </ac:spMkLst>
        </pc:spChg>
        <pc:spChg chg="add mod">
          <ac:chgData name="Shore, Christopher" userId="951fa2de-b7d6-4cc7-82d9-fdf70c1aced4" providerId="ADAL" clId="{215ED2A1-E62A-4055-9225-CBA3DBBB758D}" dt="2022-10-12T09:52:17.212" v="761" actId="1076"/>
          <ac:spMkLst>
            <pc:docMk/>
            <pc:sldMk cId="2574238402" sldId="1623"/>
            <ac:spMk id="2061" creationId="{A3FF704C-1C7A-A2BC-20BB-6C020F2B273E}"/>
          </ac:spMkLst>
        </pc:spChg>
        <pc:spChg chg="mod">
          <ac:chgData name="Shore, Christopher" userId="951fa2de-b7d6-4cc7-82d9-fdf70c1aced4" providerId="ADAL" clId="{215ED2A1-E62A-4055-9225-CBA3DBBB758D}" dt="2022-10-12T09:36:25.691" v="387" actId="1076"/>
          <ac:spMkLst>
            <pc:docMk/>
            <pc:sldMk cId="2574238402" sldId="1623"/>
            <ac:spMk id="94211" creationId="{32C5A4EA-53BD-4B9B-A836-D3881FEE4F5B}"/>
          </ac:spMkLst>
        </pc:spChg>
        <pc:grpChg chg="add del mod">
          <ac:chgData name="Shore, Christopher" userId="951fa2de-b7d6-4cc7-82d9-fdf70c1aced4" providerId="ADAL" clId="{215ED2A1-E62A-4055-9225-CBA3DBBB758D}" dt="2022-10-12T09:36:32.751" v="390"/>
          <ac:grpSpMkLst>
            <pc:docMk/>
            <pc:sldMk cId="2574238402" sldId="1623"/>
            <ac:grpSpMk id="9" creationId="{F0B9A865-3647-C95F-9EE4-EE73A679F3D2}"/>
          </ac:grpSpMkLst>
        </pc:grpChg>
        <pc:grpChg chg="add del mod">
          <ac:chgData name="Shore, Christopher" userId="951fa2de-b7d6-4cc7-82d9-fdf70c1aced4" providerId="ADAL" clId="{215ED2A1-E62A-4055-9225-CBA3DBBB758D}" dt="2022-10-12T09:37:20.086" v="400" actId="478"/>
          <ac:grpSpMkLst>
            <pc:docMk/>
            <pc:sldMk cId="2574238402" sldId="1623"/>
            <ac:grpSpMk id="25" creationId="{FF001AE8-95F3-B1D8-2800-BB0CB077C223}"/>
          </ac:grpSpMkLst>
        </pc:grpChg>
        <pc:picChg chg="add del mod">
          <ac:chgData name="Shore, Christopher" userId="951fa2de-b7d6-4cc7-82d9-fdf70c1aced4" providerId="ADAL" clId="{215ED2A1-E62A-4055-9225-CBA3DBBB758D}" dt="2022-10-12T09:36:32.751" v="390"/>
          <ac:picMkLst>
            <pc:docMk/>
            <pc:sldMk cId="2574238402" sldId="1623"/>
            <ac:picMk id="2052" creationId="{4651942E-3CDA-1897-C99F-E53919B7CAE9}"/>
          </ac:picMkLst>
        </pc:picChg>
        <pc:picChg chg="add del mod">
          <ac:chgData name="Shore, Christopher" userId="951fa2de-b7d6-4cc7-82d9-fdf70c1aced4" providerId="ADAL" clId="{215ED2A1-E62A-4055-9225-CBA3DBBB758D}" dt="2022-10-12T09:36:32.751" v="390"/>
          <ac:picMkLst>
            <pc:docMk/>
            <pc:sldMk cId="2574238402" sldId="1623"/>
            <ac:picMk id="2053" creationId="{5AA9A11F-0C76-DC22-628C-278472F136C4}"/>
          </ac:picMkLst>
        </pc:picChg>
        <pc:picChg chg="add del mod">
          <ac:chgData name="Shore, Christopher" userId="951fa2de-b7d6-4cc7-82d9-fdf70c1aced4" providerId="ADAL" clId="{215ED2A1-E62A-4055-9225-CBA3DBBB758D}" dt="2022-10-12T09:37:16.077" v="398" actId="478"/>
          <ac:picMkLst>
            <pc:docMk/>
            <pc:sldMk cId="2574238402" sldId="1623"/>
            <ac:picMk id="2063" creationId="{7F1AD7BD-BFDE-DF05-A3A9-0034F1FBD423}"/>
          </ac:picMkLst>
        </pc:picChg>
        <pc:picChg chg="add del mod">
          <ac:chgData name="Shore, Christopher" userId="951fa2de-b7d6-4cc7-82d9-fdf70c1aced4" providerId="ADAL" clId="{215ED2A1-E62A-4055-9225-CBA3DBBB758D}" dt="2022-10-12T09:37:17.383" v="399" actId="478"/>
          <ac:picMkLst>
            <pc:docMk/>
            <pc:sldMk cId="2574238402" sldId="1623"/>
            <ac:picMk id="2064" creationId="{3FD8A6A2-4D07-778D-2832-8073AD697F43}"/>
          </ac:picMkLst>
        </pc:picChg>
      </pc:sldChg>
      <pc:sldChg chg="new del">
        <pc:chgData name="Shore, Christopher" userId="951fa2de-b7d6-4cc7-82d9-fdf70c1aced4" providerId="ADAL" clId="{215ED2A1-E62A-4055-9225-CBA3DBBB758D}" dt="2022-10-12T09:52:50.839" v="793" actId="47"/>
        <pc:sldMkLst>
          <pc:docMk/>
          <pc:sldMk cId="3562203187" sldId="1624"/>
        </pc:sldMkLst>
      </pc:sldChg>
      <pc:sldChg chg="addSp delSp modSp add mod modAnim">
        <pc:chgData name="Shore, Christopher" userId="951fa2de-b7d6-4cc7-82d9-fdf70c1aced4" providerId="ADAL" clId="{215ED2A1-E62A-4055-9225-CBA3DBBB758D}" dt="2022-10-13T16:13:05.459" v="1745"/>
        <pc:sldMkLst>
          <pc:docMk/>
          <pc:sldMk cId="3632699103" sldId="1625"/>
        </pc:sldMkLst>
        <pc:spChg chg="add del">
          <ac:chgData name="Shore, Christopher" userId="951fa2de-b7d6-4cc7-82d9-fdf70c1aced4" providerId="ADAL" clId="{215ED2A1-E62A-4055-9225-CBA3DBBB758D}" dt="2022-10-12T09:42:41.254" v="476" actId="478"/>
          <ac:spMkLst>
            <pc:docMk/>
            <pc:sldMk cId="3632699103" sldId="1625"/>
            <ac:spMk id="2" creationId="{A4F765C1-E8DE-6E02-6C2B-10292B944500}"/>
          </ac:spMkLst>
        </pc:spChg>
        <pc:spChg chg="add del">
          <ac:chgData name="Shore, Christopher" userId="951fa2de-b7d6-4cc7-82d9-fdf70c1aced4" providerId="ADAL" clId="{215ED2A1-E62A-4055-9225-CBA3DBBB758D}" dt="2022-10-12T09:42:41.254" v="476" actId="478"/>
          <ac:spMkLst>
            <pc:docMk/>
            <pc:sldMk cId="3632699103" sldId="1625"/>
            <ac:spMk id="3" creationId="{097778D2-4BB8-B326-4553-2205C09E709D}"/>
          </ac:spMkLst>
        </pc:spChg>
        <pc:spChg chg="add del">
          <ac:chgData name="Shore, Christopher" userId="951fa2de-b7d6-4cc7-82d9-fdf70c1aced4" providerId="ADAL" clId="{215ED2A1-E62A-4055-9225-CBA3DBBB758D}" dt="2022-10-12T09:42:41.254" v="476" actId="478"/>
          <ac:spMkLst>
            <pc:docMk/>
            <pc:sldMk cId="3632699103" sldId="1625"/>
            <ac:spMk id="4" creationId="{2FF7CBD6-6B92-B340-BE5A-B19524C676A9}"/>
          </ac:spMkLst>
        </pc:spChg>
        <pc:spChg chg="add del mod">
          <ac:chgData name="Shore, Christopher" userId="951fa2de-b7d6-4cc7-82d9-fdf70c1aced4" providerId="ADAL" clId="{215ED2A1-E62A-4055-9225-CBA3DBBB758D}" dt="2022-10-12T09:42:57.475" v="482" actId="478"/>
          <ac:spMkLst>
            <pc:docMk/>
            <pc:sldMk cId="3632699103" sldId="1625"/>
            <ac:spMk id="5" creationId="{2282F932-6BFD-8767-CD9C-EDB732D664B6}"/>
          </ac:spMkLst>
        </pc:spChg>
        <pc:spChg chg="add del mod">
          <ac:chgData name="Shore, Christopher" userId="951fa2de-b7d6-4cc7-82d9-fdf70c1aced4" providerId="ADAL" clId="{215ED2A1-E62A-4055-9225-CBA3DBBB758D}" dt="2022-10-12T16:04:13.083" v="952" actId="20577"/>
          <ac:spMkLst>
            <pc:docMk/>
            <pc:sldMk cId="3632699103" sldId="1625"/>
            <ac:spMk id="6" creationId="{C76D2A0B-F7C1-8839-E90D-D7823517E5D3}"/>
          </ac:spMkLst>
        </pc:spChg>
        <pc:spChg chg="add del mod">
          <ac:chgData name="Shore, Christopher" userId="951fa2de-b7d6-4cc7-82d9-fdf70c1aced4" providerId="ADAL" clId="{215ED2A1-E62A-4055-9225-CBA3DBBB758D}" dt="2022-10-12T16:03:54.224" v="951" actId="20577"/>
          <ac:spMkLst>
            <pc:docMk/>
            <pc:sldMk cId="3632699103" sldId="1625"/>
            <ac:spMk id="7" creationId="{D6B98DDE-E764-24B0-148C-13360541DF95}"/>
          </ac:spMkLst>
        </pc:spChg>
        <pc:spChg chg="add mod">
          <ac:chgData name="Shore, Christopher" userId="951fa2de-b7d6-4cc7-82d9-fdf70c1aced4" providerId="ADAL" clId="{215ED2A1-E62A-4055-9225-CBA3DBBB758D}" dt="2022-10-12T09:55:36.649" v="814" actId="1076"/>
          <ac:spMkLst>
            <pc:docMk/>
            <pc:sldMk cId="3632699103" sldId="1625"/>
            <ac:spMk id="8" creationId="{356AE9F1-9FA4-CCA3-1A84-66016F0E3321}"/>
          </ac:spMkLst>
        </pc:spChg>
        <pc:spChg chg="add mod">
          <ac:chgData name="Shore, Christopher" userId="951fa2de-b7d6-4cc7-82d9-fdf70c1aced4" providerId="ADAL" clId="{215ED2A1-E62A-4055-9225-CBA3DBBB758D}" dt="2022-10-12T09:55:50.930" v="826" actId="1076"/>
          <ac:spMkLst>
            <pc:docMk/>
            <pc:sldMk cId="3632699103" sldId="1625"/>
            <ac:spMk id="9" creationId="{8521E21F-A291-42FF-62B3-CEB8EDAEA392}"/>
          </ac:spMkLst>
        </pc:spChg>
        <pc:spChg chg="add mod">
          <ac:chgData name="Shore, Christopher" userId="951fa2de-b7d6-4cc7-82d9-fdf70c1aced4" providerId="ADAL" clId="{215ED2A1-E62A-4055-9225-CBA3DBBB758D}" dt="2022-10-12T09:56:08.307" v="846" actId="1076"/>
          <ac:spMkLst>
            <pc:docMk/>
            <pc:sldMk cId="3632699103" sldId="1625"/>
            <ac:spMk id="10" creationId="{0B846BB2-6D15-FED3-179C-172E9742501E}"/>
          </ac:spMkLst>
        </pc:spChg>
        <pc:spChg chg="add mod">
          <ac:chgData name="Shore, Christopher" userId="951fa2de-b7d6-4cc7-82d9-fdf70c1aced4" providerId="ADAL" clId="{215ED2A1-E62A-4055-9225-CBA3DBBB758D}" dt="2022-10-12T09:56:20.667" v="851" actId="1076"/>
          <ac:spMkLst>
            <pc:docMk/>
            <pc:sldMk cId="3632699103" sldId="1625"/>
            <ac:spMk id="15" creationId="{A11B7E8F-3BA4-F110-80BF-EE04C889E749}"/>
          </ac:spMkLst>
        </pc:spChg>
        <pc:spChg chg="add mod">
          <ac:chgData name="Shore, Christopher" userId="951fa2de-b7d6-4cc7-82d9-fdf70c1aced4" providerId="ADAL" clId="{215ED2A1-E62A-4055-9225-CBA3DBBB758D}" dt="2022-10-12T16:03:45.382" v="949" actId="1076"/>
          <ac:spMkLst>
            <pc:docMk/>
            <pc:sldMk cId="3632699103" sldId="1625"/>
            <ac:spMk id="16" creationId="{FBEB8512-3BFB-2E8F-7E8E-BBC15604F2E3}"/>
          </ac:spMkLst>
        </pc:spChg>
        <pc:spChg chg="add mod">
          <ac:chgData name="Shore, Christopher" userId="951fa2de-b7d6-4cc7-82d9-fdf70c1aced4" providerId="ADAL" clId="{215ED2A1-E62A-4055-9225-CBA3DBBB758D}" dt="2022-10-12T16:04:22.807" v="953" actId="1076"/>
          <ac:spMkLst>
            <pc:docMk/>
            <pc:sldMk cId="3632699103" sldId="1625"/>
            <ac:spMk id="17" creationId="{9A958CFC-B6E9-6713-A542-A7698B844C58}"/>
          </ac:spMkLst>
        </pc:spChg>
        <pc:spChg chg="add mod">
          <ac:chgData name="Shore, Christopher" userId="951fa2de-b7d6-4cc7-82d9-fdf70c1aced4" providerId="ADAL" clId="{215ED2A1-E62A-4055-9225-CBA3DBBB758D}" dt="2022-10-12T09:57:34.963" v="916" actId="1076"/>
          <ac:spMkLst>
            <pc:docMk/>
            <pc:sldMk cId="3632699103" sldId="1625"/>
            <ac:spMk id="18" creationId="{4CB9F8B9-E335-1607-5844-5DDD6EDC53D3}"/>
          </ac:spMkLst>
        </pc:spChg>
        <pc:spChg chg="add mod">
          <ac:chgData name="Shore, Christopher" userId="951fa2de-b7d6-4cc7-82d9-fdf70c1aced4" providerId="ADAL" clId="{215ED2A1-E62A-4055-9225-CBA3DBBB758D}" dt="2022-10-12T16:03:27.253" v="945" actId="1076"/>
          <ac:spMkLst>
            <pc:docMk/>
            <pc:sldMk cId="3632699103" sldId="1625"/>
            <ac:spMk id="19" creationId="{29C518A5-D6BF-4CF8-5F06-FBC42C7D7A40}"/>
          </ac:spMkLst>
        </pc:spChg>
        <pc:spChg chg="del">
          <ac:chgData name="Shore, Christopher" userId="951fa2de-b7d6-4cc7-82d9-fdf70c1aced4" providerId="ADAL" clId="{215ED2A1-E62A-4055-9225-CBA3DBBB758D}" dt="2022-10-12T09:42:43.558" v="477" actId="478"/>
          <ac:spMkLst>
            <pc:docMk/>
            <pc:sldMk cId="3632699103" sldId="1625"/>
            <ac:spMk id="29" creationId="{BF52B64F-03B3-CA09-5755-683D350C05E4}"/>
          </ac:spMkLst>
        </pc:spChg>
        <pc:spChg chg="del">
          <ac:chgData name="Shore, Christopher" userId="951fa2de-b7d6-4cc7-82d9-fdf70c1aced4" providerId="ADAL" clId="{215ED2A1-E62A-4055-9225-CBA3DBBB758D}" dt="2022-10-12T09:42:41.254" v="476" actId="478"/>
          <ac:spMkLst>
            <pc:docMk/>
            <pc:sldMk cId="3632699103" sldId="1625"/>
            <ac:spMk id="30" creationId="{6EED4B63-CE61-51CA-AF68-22594575E15D}"/>
          </ac:spMkLst>
        </pc:spChg>
        <pc:spChg chg="del">
          <ac:chgData name="Shore, Christopher" userId="951fa2de-b7d6-4cc7-82d9-fdf70c1aced4" providerId="ADAL" clId="{215ED2A1-E62A-4055-9225-CBA3DBBB758D}" dt="2022-10-12T09:42:46.575" v="478" actId="478"/>
          <ac:spMkLst>
            <pc:docMk/>
            <pc:sldMk cId="3632699103" sldId="1625"/>
            <ac:spMk id="31" creationId="{5F61FF09-7563-7388-43F4-3D582A0D0FDA}"/>
          </ac:spMkLst>
        </pc:spChg>
        <pc:spChg chg="mod">
          <ac:chgData name="Shore, Christopher" userId="951fa2de-b7d6-4cc7-82d9-fdf70c1aced4" providerId="ADAL" clId="{215ED2A1-E62A-4055-9225-CBA3DBBB758D}" dt="2022-10-12T16:03:41.203" v="948" actId="20577"/>
          <ac:spMkLst>
            <pc:docMk/>
            <pc:sldMk cId="3632699103" sldId="1625"/>
            <ac:spMk id="2048" creationId="{C3F76817-E278-9332-D669-D38F26E8F84F}"/>
          </ac:spMkLst>
        </pc:spChg>
        <pc:picChg chg="add del">
          <ac:chgData name="Shore, Christopher" userId="951fa2de-b7d6-4cc7-82d9-fdf70c1aced4" providerId="ADAL" clId="{215ED2A1-E62A-4055-9225-CBA3DBBB758D}" dt="2022-10-12T09:42:41.254" v="476" actId="478"/>
          <ac:picMkLst>
            <pc:docMk/>
            <pc:sldMk cId="3632699103" sldId="1625"/>
            <ac:picMk id="3073" creationId="{AF5647A8-2E21-564F-9613-6B81FFFEF3A1}"/>
          </ac:picMkLst>
        </pc:picChg>
        <pc:picChg chg="add del">
          <ac:chgData name="Shore, Christopher" userId="951fa2de-b7d6-4cc7-82d9-fdf70c1aced4" providerId="ADAL" clId="{215ED2A1-E62A-4055-9225-CBA3DBBB758D}" dt="2022-10-12T09:42:41.254" v="476" actId="478"/>
          <ac:picMkLst>
            <pc:docMk/>
            <pc:sldMk cId="3632699103" sldId="1625"/>
            <ac:picMk id="3074" creationId="{220A6B95-5397-2D20-86A4-F9D9309239F3}"/>
          </ac:picMkLst>
        </pc:picChg>
        <pc:picChg chg="add del mod">
          <ac:chgData name="Shore, Christopher" userId="951fa2de-b7d6-4cc7-82d9-fdf70c1aced4" providerId="ADAL" clId="{215ED2A1-E62A-4055-9225-CBA3DBBB758D}" dt="2022-10-12T09:43:02.583" v="484" actId="478"/>
          <ac:picMkLst>
            <pc:docMk/>
            <pc:sldMk cId="3632699103" sldId="1625"/>
            <ac:picMk id="3078" creationId="{B41CE996-7BDD-31A3-E385-97D589634CD3}"/>
          </ac:picMkLst>
        </pc:picChg>
        <pc:picChg chg="add del mod">
          <ac:chgData name="Shore, Christopher" userId="951fa2de-b7d6-4cc7-82d9-fdf70c1aced4" providerId="ADAL" clId="{215ED2A1-E62A-4055-9225-CBA3DBBB758D}" dt="2022-10-12T09:43:00.142" v="483" actId="478"/>
          <ac:picMkLst>
            <pc:docMk/>
            <pc:sldMk cId="3632699103" sldId="1625"/>
            <ac:picMk id="3079" creationId="{DE5EBAD1-F06D-AEAA-D545-FC921354D06C}"/>
          </ac:picMkLst>
        </pc:picChg>
      </pc:sldChg>
      <pc:sldChg chg="addSp delSp modSp add mod">
        <pc:chgData name="Shore, Christopher" userId="951fa2de-b7d6-4cc7-82d9-fdf70c1aced4" providerId="ADAL" clId="{215ED2A1-E62A-4055-9225-CBA3DBBB758D}" dt="2022-11-01T16:46:46.463" v="2244" actId="688"/>
        <pc:sldMkLst>
          <pc:docMk/>
          <pc:sldMk cId="1287774193" sldId="1626"/>
        </pc:sldMkLst>
        <pc:spChg chg="del">
          <ac:chgData name="Shore, Christopher" userId="951fa2de-b7d6-4cc7-82d9-fdf70c1aced4" providerId="ADAL" clId="{215ED2A1-E62A-4055-9225-CBA3DBBB758D}" dt="2022-10-12T16:35:19.759" v="1014" actId="478"/>
          <ac:spMkLst>
            <pc:docMk/>
            <pc:sldMk cId="1287774193" sldId="1626"/>
            <ac:spMk id="2" creationId="{9016C028-426B-4DE2-A72D-9FB3F3CC20F3}"/>
          </ac:spMkLst>
        </pc:spChg>
        <pc:spChg chg="del">
          <ac:chgData name="Shore, Christopher" userId="951fa2de-b7d6-4cc7-82d9-fdf70c1aced4" providerId="ADAL" clId="{215ED2A1-E62A-4055-9225-CBA3DBBB758D}" dt="2022-10-12T16:35:17.152" v="1013" actId="478"/>
          <ac:spMkLst>
            <pc:docMk/>
            <pc:sldMk cId="1287774193" sldId="1626"/>
            <ac:spMk id="11" creationId="{EC2EC94D-8577-B14E-F868-15B07406A934}"/>
          </ac:spMkLst>
        </pc:spChg>
        <pc:spChg chg="del">
          <ac:chgData name="Shore, Christopher" userId="951fa2de-b7d6-4cc7-82d9-fdf70c1aced4" providerId="ADAL" clId="{215ED2A1-E62A-4055-9225-CBA3DBBB758D}" dt="2022-10-12T16:35:21.639" v="1015" actId="478"/>
          <ac:spMkLst>
            <pc:docMk/>
            <pc:sldMk cId="1287774193" sldId="1626"/>
            <ac:spMk id="16" creationId="{2F7D0CA0-B4F4-F136-95B0-97DBCD4C368D}"/>
          </ac:spMkLst>
        </pc:spChg>
        <pc:spChg chg="mod">
          <ac:chgData name="Shore, Christopher" userId="951fa2de-b7d6-4cc7-82d9-fdf70c1aced4" providerId="ADAL" clId="{215ED2A1-E62A-4055-9225-CBA3DBBB758D}" dt="2022-10-12T16:35:47.081" v="1041" actId="20577"/>
          <ac:spMkLst>
            <pc:docMk/>
            <pc:sldMk cId="1287774193" sldId="1626"/>
            <ac:spMk id="34818" creationId="{ABF391DF-215C-4BF1-87C6-DA4950FBCD45}"/>
          </ac:spMkLst>
        </pc:spChg>
        <pc:picChg chg="add del mod">
          <ac:chgData name="Shore, Christopher" userId="951fa2de-b7d6-4cc7-82d9-fdf70c1aced4" providerId="ADAL" clId="{215ED2A1-E62A-4055-9225-CBA3DBBB758D}" dt="2022-10-25T14:23:20.296" v="1916" actId="478"/>
          <ac:picMkLst>
            <pc:docMk/>
            <pc:sldMk cId="1287774193" sldId="1626"/>
            <ac:picMk id="3" creationId="{4D5A5E5B-0714-87EA-A9AF-2F9A43DD54BB}"/>
          </ac:picMkLst>
        </pc:picChg>
        <pc:picChg chg="mod">
          <ac:chgData name="Shore, Christopher" userId="951fa2de-b7d6-4cc7-82d9-fdf70c1aced4" providerId="ADAL" clId="{215ED2A1-E62A-4055-9225-CBA3DBBB758D}" dt="2022-11-01T16:46:46.463" v="2244" actId="688"/>
          <ac:picMkLst>
            <pc:docMk/>
            <pc:sldMk cId="1287774193" sldId="1626"/>
            <ac:picMk id="3" creationId="{99B8E5B3-A76D-048D-414E-F5688ED1B2F4}"/>
          </ac:picMkLst>
        </pc:picChg>
        <pc:picChg chg="add mod">
          <ac:chgData name="Shore, Christopher" userId="951fa2de-b7d6-4cc7-82d9-fdf70c1aced4" providerId="ADAL" clId="{215ED2A1-E62A-4055-9225-CBA3DBBB758D}" dt="2022-10-25T14:27:18.597" v="1920" actId="208"/>
          <ac:picMkLst>
            <pc:docMk/>
            <pc:sldMk cId="1287774193" sldId="1626"/>
            <ac:picMk id="4" creationId="{719CB7CB-8C77-0087-6D83-BD8FE148EB19}"/>
          </ac:picMkLst>
        </pc:picChg>
        <pc:picChg chg="del">
          <ac:chgData name="Shore, Christopher" userId="951fa2de-b7d6-4cc7-82d9-fdf70c1aced4" providerId="ADAL" clId="{215ED2A1-E62A-4055-9225-CBA3DBBB758D}" dt="2022-10-12T16:35:10.912" v="1010" actId="478"/>
          <ac:picMkLst>
            <pc:docMk/>
            <pc:sldMk cId="1287774193" sldId="1626"/>
            <ac:picMk id="4" creationId="{AABDB4B4-B9D2-40B1-9949-1BD03B0FDB8E}"/>
          </ac:picMkLst>
        </pc:picChg>
        <pc:picChg chg="add del mod">
          <ac:chgData name="Shore, Christopher" userId="951fa2de-b7d6-4cc7-82d9-fdf70c1aced4" providerId="ADAL" clId="{215ED2A1-E62A-4055-9225-CBA3DBBB758D}" dt="2022-10-20T15:37:17.235" v="1748" actId="478"/>
          <ac:picMkLst>
            <pc:docMk/>
            <pc:sldMk cId="1287774193" sldId="1626"/>
            <ac:picMk id="5" creationId="{8B393C75-1D8F-7E80-C213-637BE8111E20}"/>
          </ac:picMkLst>
        </pc:picChg>
        <pc:picChg chg="del">
          <ac:chgData name="Shore, Christopher" userId="951fa2de-b7d6-4cc7-82d9-fdf70c1aced4" providerId="ADAL" clId="{215ED2A1-E62A-4055-9225-CBA3DBBB758D}" dt="2022-10-12T16:35:12.397" v="1011" actId="478"/>
          <ac:picMkLst>
            <pc:docMk/>
            <pc:sldMk cId="1287774193" sldId="1626"/>
            <ac:picMk id="10" creationId="{2C5802A0-3827-A819-8DD7-A4997B89D10B}"/>
          </ac:picMkLst>
        </pc:picChg>
        <pc:picChg chg="del">
          <ac:chgData name="Shore, Christopher" userId="951fa2de-b7d6-4cc7-82d9-fdf70c1aced4" providerId="ADAL" clId="{215ED2A1-E62A-4055-9225-CBA3DBBB758D}" dt="2022-10-12T16:35:15.019" v="1012" actId="478"/>
          <ac:picMkLst>
            <pc:docMk/>
            <pc:sldMk cId="1287774193" sldId="1626"/>
            <ac:picMk id="15" creationId="{69BCBFF2-BB47-E31D-1514-F9E2332B89DB}"/>
          </ac:picMkLst>
        </pc:picChg>
      </pc:sldChg>
      <pc:sldChg chg="addSp modSp add mod">
        <pc:chgData name="Shore, Christopher" userId="951fa2de-b7d6-4cc7-82d9-fdf70c1aced4" providerId="ADAL" clId="{215ED2A1-E62A-4055-9225-CBA3DBBB758D}" dt="2022-10-25T14:28:04.563" v="1923" actId="20577"/>
        <pc:sldMkLst>
          <pc:docMk/>
          <pc:sldMk cId="537758083" sldId="1627"/>
        </pc:sldMkLst>
        <pc:spChg chg="add mod">
          <ac:chgData name="Shore, Christopher" userId="951fa2de-b7d6-4cc7-82d9-fdf70c1aced4" providerId="ADAL" clId="{215ED2A1-E62A-4055-9225-CBA3DBBB758D}" dt="2022-10-25T14:28:04.563" v="1923" actId="20577"/>
          <ac:spMkLst>
            <pc:docMk/>
            <pc:sldMk cId="537758083" sldId="1627"/>
            <ac:spMk id="2" creationId="{EE78F299-E218-1BD5-009A-BDEBC334CEC9}"/>
          </ac:spMkLst>
        </pc:spChg>
        <pc:spChg chg="mod">
          <ac:chgData name="Shore, Christopher" userId="951fa2de-b7d6-4cc7-82d9-fdf70c1aced4" providerId="ADAL" clId="{215ED2A1-E62A-4055-9225-CBA3DBBB758D}" dt="2022-10-12T16:35:43.397" v="1039" actId="20577"/>
          <ac:spMkLst>
            <pc:docMk/>
            <pc:sldMk cId="537758083" sldId="1627"/>
            <ac:spMk id="34818" creationId="{ABF391DF-215C-4BF1-87C6-DA4950FBCD45}"/>
          </ac:spMkLst>
        </pc:spChg>
      </pc:sldChg>
      <pc:sldChg chg="addSp modSp mod ord">
        <pc:chgData name="Shore, Christopher" userId="951fa2de-b7d6-4cc7-82d9-fdf70c1aced4" providerId="ADAL" clId="{215ED2A1-E62A-4055-9225-CBA3DBBB758D}" dt="2022-10-28T17:29:53.311" v="2240"/>
        <pc:sldMkLst>
          <pc:docMk/>
          <pc:sldMk cId="2485501363" sldId="1628"/>
        </pc:sldMkLst>
        <pc:spChg chg="add mod">
          <ac:chgData name="Shore, Christopher" userId="951fa2de-b7d6-4cc7-82d9-fdf70c1aced4" providerId="ADAL" clId="{215ED2A1-E62A-4055-9225-CBA3DBBB758D}" dt="2022-10-20T15:40:55.530" v="1863" actId="1076"/>
          <ac:spMkLst>
            <pc:docMk/>
            <pc:sldMk cId="2485501363" sldId="1628"/>
            <ac:spMk id="2" creationId="{1ABBFD33-B651-2AA4-F6A7-88176CC49918}"/>
          </ac:spMkLst>
        </pc:spChg>
        <pc:spChg chg="mod">
          <ac:chgData name="Shore, Christopher" userId="951fa2de-b7d6-4cc7-82d9-fdf70c1aced4" providerId="ADAL" clId="{215ED2A1-E62A-4055-9225-CBA3DBBB758D}" dt="2022-10-27T15:43:38.572" v="2206" actId="207"/>
          <ac:spMkLst>
            <pc:docMk/>
            <pc:sldMk cId="2485501363" sldId="1628"/>
            <ac:spMk id="120844" creationId="{1002673E-AE89-4842-B0AF-29B71F63449F}"/>
          </ac:spMkLst>
        </pc:spChg>
        <pc:picChg chg="mod">
          <ac:chgData name="Shore, Christopher" userId="951fa2de-b7d6-4cc7-82d9-fdf70c1aced4" providerId="ADAL" clId="{215ED2A1-E62A-4055-9225-CBA3DBBB758D}" dt="2022-10-20T15:41:10.138" v="1867" actId="1076"/>
          <ac:picMkLst>
            <pc:docMk/>
            <pc:sldMk cId="2485501363" sldId="1628"/>
            <ac:picMk id="3" creationId="{975BC275-BA85-FC2D-315A-11AF626ED11B}"/>
          </ac:picMkLst>
        </pc:picChg>
      </pc:sldChg>
      <pc:sldChg chg="del">
        <pc:chgData name="Shore, Christopher" userId="951fa2de-b7d6-4cc7-82d9-fdf70c1aced4" providerId="ADAL" clId="{215ED2A1-E62A-4055-9225-CBA3DBBB758D}" dt="2022-10-28T17:30:22.176" v="2242" actId="47"/>
        <pc:sldMkLst>
          <pc:docMk/>
          <pc:sldMk cId="4097129751" sldId="1629"/>
        </pc:sldMkLst>
      </pc:sldChg>
      <pc:sldChg chg="add del">
        <pc:chgData name="Shore, Christopher" userId="951fa2de-b7d6-4cc7-82d9-fdf70c1aced4" providerId="ADAL" clId="{215ED2A1-E62A-4055-9225-CBA3DBBB758D}" dt="2022-10-28T17:30:07.805" v="2241" actId="47"/>
        <pc:sldMkLst>
          <pc:docMk/>
          <pc:sldMk cId="114649550" sldId="1630"/>
        </pc:sldMkLst>
      </pc:sldChg>
      <pc:sldChg chg="add del">
        <pc:chgData name="Shore, Christopher" userId="951fa2de-b7d6-4cc7-82d9-fdf70c1aced4" providerId="ADAL" clId="{215ED2A1-E62A-4055-9225-CBA3DBBB758D}" dt="2022-11-08T16:35:30.243" v="2255" actId="47"/>
        <pc:sldMkLst>
          <pc:docMk/>
          <pc:sldMk cId="1146396913" sldId="1631"/>
        </pc:sldMkLst>
      </pc:sldChg>
      <pc:sldChg chg="add">
        <pc:chgData name="Shore, Christopher" userId="951fa2de-b7d6-4cc7-82d9-fdf70c1aced4" providerId="ADAL" clId="{215ED2A1-E62A-4055-9225-CBA3DBBB758D}" dt="2022-11-08T16:35:20.081" v="2254"/>
        <pc:sldMkLst>
          <pc:docMk/>
          <pc:sldMk cId="370474540" sldId="1632"/>
        </pc:sldMkLst>
      </pc:sldChg>
      <pc:sldChg chg="add del">
        <pc:chgData name="Shore, Christopher" userId="951fa2de-b7d6-4cc7-82d9-fdf70c1aced4" providerId="ADAL" clId="{215ED2A1-E62A-4055-9225-CBA3DBBB758D}" dt="2022-11-08T16:35:16.878" v="2253" actId="2696"/>
        <pc:sldMkLst>
          <pc:docMk/>
          <pc:sldMk cId="3420464428" sldId="1632"/>
        </pc:sldMkLst>
      </pc:sldChg>
      <pc:sldChg chg="modSp add del mod">
        <pc:chgData name="Shore, Christopher" userId="951fa2de-b7d6-4cc7-82d9-fdf70c1aced4" providerId="ADAL" clId="{215ED2A1-E62A-4055-9225-CBA3DBBB758D}" dt="2022-11-15T05:41:48.474" v="2390" actId="47"/>
        <pc:sldMkLst>
          <pc:docMk/>
          <pc:sldMk cId="3014658098" sldId="1633"/>
        </pc:sldMkLst>
        <pc:spChg chg="mod">
          <ac:chgData name="Shore, Christopher" userId="951fa2de-b7d6-4cc7-82d9-fdf70c1aced4" providerId="ADAL" clId="{215ED2A1-E62A-4055-9225-CBA3DBBB758D}" dt="2022-11-08T21:50:45.182" v="2386" actId="1076"/>
          <ac:spMkLst>
            <pc:docMk/>
            <pc:sldMk cId="3014658098" sldId="1633"/>
            <ac:spMk id="120844" creationId="{1002673E-AE89-4842-B0AF-29B71F63449F}"/>
          </ac:spMkLst>
        </pc:spChg>
      </pc:sldChg>
      <pc:sldChg chg="add">
        <pc:chgData name="Shore, Christopher" userId="951fa2de-b7d6-4cc7-82d9-fdf70c1aced4" providerId="ADAL" clId="{215ED2A1-E62A-4055-9225-CBA3DBBB758D}" dt="2022-11-15T05:40:58.777" v="2389"/>
        <pc:sldMkLst>
          <pc:docMk/>
          <pc:sldMk cId="3649163136" sldId="1634"/>
        </pc:sldMkLst>
      </pc:sldChg>
    </pc:docChg>
  </pc:docChgLst>
  <pc:docChgLst>
    <pc:chgData name="Shore, Christopher" userId="951fa2de-b7d6-4cc7-82d9-fdf70c1aced4" providerId="ADAL" clId="{740C88C6-1A03-48C8-98E1-C196B2677D4A}"/>
    <pc:docChg chg="undo custSel addSld delSld modSld sldOrd">
      <pc:chgData name="Shore, Christopher" userId="951fa2de-b7d6-4cc7-82d9-fdf70c1aced4" providerId="ADAL" clId="{740C88C6-1A03-48C8-98E1-C196B2677D4A}" dt="2022-06-07T00:44:20.743" v="1782" actId="1076"/>
      <pc:docMkLst>
        <pc:docMk/>
      </pc:docMkLst>
      <pc:sldChg chg="del">
        <pc:chgData name="Shore, Christopher" userId="951fa2de-b7d6-4cc7-82d9-fdf70c1aced4" providerId="ADAL" clId="{740C88C6-1A03-48C8-98E1-C196B2677D4A}" dt="2022-06-03T19:53:34.455" v="177" actId="47"/>
        <pc:sldMkLst>
          <pc:docMk/>
          <pc:sldMk cId="2256557480" sldId="399"/>
        </pc:sldMkLst>
      </pc:sldChg>
      <pc:sldChg chg="delSp add modAnim">
        <pc:chgData name="Shore, Christopher" userId="951fa2de-b7d6-4cc7-82d9-fdf70c1aced4" providerId="ADAL" clId="{740C88C6-1A03-48C8-98E1-C196B2677D4A}" dt="2022-06-07T00:28:11.313" v="1520" actId="478"/>
        <pc:sldMkLst>
          <pc:docMk/>
          <pc:sldMk cId="1508206617" sldId="555"/>
        </pc:sldMkLst>
        <pc:spChg chg="del">
          <ac:chgData name="Shore, Christopher" userId="951fa2de-b7d6-4cc7-82d9-fdf70c1aced4" providerId="ADAL" clId="{740C88C6-1A03-48C8-98E1-C196B2677D4A}" dt="2022-06-07T00:28:11.313" v="1520" actId="478"/>
          <ac:spMkLst>
            <pc:docMk/>
            <pc:sldMk cId="1508206617" sldId="555"/>
            <ac:spMk id="8" creationId="{FA1A94E4-631C-4187-97E6-CAFDDC7F952D}"/>
          </ac:spMkLst>
        </pc:spChg>
      </pc:sldChg>
      <pc:sldChg chg="addSp delSp modSp mod modAnim">
        <pc:chgData name="Shore, Christopher" userId="951fa2de-b7d6-4cc7-82d9-fdf70c1aced4" providerId="ADAL" clId="{740C88C6-1A03-48C8-98E1-C196B2677D4A}" dt="2022-06-07T00:05:23.164" v="633" actId="20577"/>
        <pc:sldMkLst>
          <pc:docMk/>
          <pc:sldMk cId="1910183245" sldId="574"/>
        </pc:sldMkLst>
        <pc:spChg chg="del mod">
          <ac:chgData name="Shore, Christopher" userId="951fa2de-b7d6-4cc7-82d9-fdf70c1aced4" providerId="ADAL" clId="{740C88C6-1A03-48C8-98E1-C196B2677D4A}" dt="2022-06-03T20:51:44.699" v="589" actId="478"/>
          <ac:spMkLst>
            <pc:docMk/>
            <pc:sldMk cId="1910183245" sldId="574"/>
            <ac:spMk id="7" creationId="{FCC5F217-36EE-4425-BBFE-7FC2A2329566}"/>
          </ac:spMkLst>
        </pc:spChg>
        <pc:spChg chg="mod">
          <ac:chgData name="Shore, Christopher" userId="951fa2de-b7d6-4cc7-82d9-fdf70c1aced4" providerId="ADAL" clId="{740C88C6-1A03-48C8-98E1-C196B2677D4A}" dt="2022-06-03T20:52:32.036" v="601" actId="14100"/>
          <ac:spMkLst>
            <pc:docMk/>
            <pc:sldMk cId="1910183245" sldId="574"/>
            <ac:spMk id="9" creationId="{62947BAE-537B-4883-ACBE-B6722346AB74}"/>
          </ac:spMkLst>
        </pc:spChg>
        <pc:spChg chg="add mod">
          <ac:chgData name="Shore, Christopher" userId="951fa2de-b7d6-4cc7-82d9-fdf70c1aced4" providerId="ADAL" clId="{740C88C6-1A03-48C8-98E1-C196B2677D4A}" dt="2022-06-03T20:52:37.621" v="603" actId="1076"/>
          <ac:spMkLst>
            <pc:docMk/>
            <pc:sldMk cId="1910183245" sldId="574"/>
            <ac:spMk id="15" creationId="{D6C4D520-0AEE-7033-6288-96437D460B74}"/>
          </ac:spMkLst>
        </pc:spChg>
        <pc:spChg chg="mod">
          <ac:chgData name="Shore, Christopher" userId="951fa2de-b7d6-4cc7-82d9-fdf70c1aced4" providerId="ADAL" clId="{740C88C6-1A03-48C8-98E1-C196B2677D4A}" dt="2022-06-07T00:05:23.164" v="633" actId="20577"/>
          <ac:spMkLst>
            <pc:docMk/>
            <pc:sldMk cId="1910183245" sldId="574"/>
            <ac:spMk id="16" creationId="{E1AE3A74-AEE3-4FC1-9203-01F8A2260558}"/>
          </ac:spMkLst>
        </pc:spChg>
        <pc:spChg chg="mod">
          <ac:chgData name="Shore, Christopher" userId="951fa2de-b7d6-4cc7-82d9-fdf70c1aced4" providerId="ADAL" clId="{740C88C6-1A03-48C8-98E1-C196B2677D4A}" dt="2022-06-03T19:54:07.046" v="202" actId="5793"/>
          <ac:spMkLst>
            <pc:docMk/>
            <pc:sldMk cId="1910183245" sldId="574"/>
            <ac:spMk id="34818" creationId="{ABF391DF-215C-4BF1-87C6-DA4950FBCD45}"/>
          </ac:spMkLst>
        </pc:spChg>
        <pc:picChg chg="del">
          <ac:chgData name="Shore, Christopher" userId="951fa2de-b7d6-4cc7-82d9-fdf70c1aced4" providerId="ADAL" clId="{740C88C6-1A03-48C8-98E1-C196B2677D4A}" dt="2022-06-03T20:29:41.296" v="508" actId="478"/>
          <ac:picMkLst>
            <pc:docMk/>
            <pc:sldMk cId="1910183245" sldId="574"/>
            <ac:picMk id="34820" creationId="{ED94E32F-E498-43B3-99FB-08F2EFCB15A1}"/>
          </ac:picMkLst>
        </pc:picChg>
        <pc:picChg chg="mod">
          <ac:chgData name="Shore, Christopher" userId="951fa2de-b7d6-4cc7-82d9-fdf70c1aced4" providerId="ADAL" clId="{740C88C6-1A03-48C8-98E1-C196B2677D4A}" dt="2022-06-03T20:51:38.812" v="587" actId="1076"/>
          <ac:picMkLst>
            <pc:docMk/>
            <pc:sldMk cId="1910183245" sldId="574"/>
            <ac:picMk id="34823" creationId="{84F7C065-C502-42B5-AB5E-E76130469F8D}"/>
          </ac:picMkLst>
        </pc:picChg>
        <pc:picChg chg="mod">
          <ac:chgData name="Shore, Christopher" userId="951fa2de-b7d6-4cc7-82d9-fdf70c1aced4" providerId="ADAL" clId="{740C88C6-1A03-48C8-98E1-C196B2677D4A}" dt="2022-06-03T20:51:37.226" v="586" actId="1076"/>
          <ac:picMkLst>
            <pc:docMk/>
            <pc:sldMk cId="1910183245" sldId="574"/>
            <ac:picMk id="34826" creationId="{32691968-EEFB-449E-AC4F-1EB04B2BFCDA}"/>
          </ac:picMkLst>
        </pc:picChg>
      </pc:sldChg>
      <pc:sldChg chg="addSp delSp modSp mod">
        <pc:chgData name="Shore, Christopher" userId="951fa2de-b7d6-4cc7-82d9-fdf70c1aced4" providerId="ADAL" clId="{740C88C6-1A03-48C8-98E1-C196B2677D4A}" dt="2022-06-07T00:36:49.655" v="1733" actId="1076"/>
        <pc:sldMkLst>
          <pc:docMk/>
          <pc:sldMk cId="0" sldId="620"/>
        </pc:sldMkLst>
        <pc:spChg chg="add">
          <ac:chgData name="Shore, Christopher" userId="951fa2de-b7d6-4cc7-82d9-fdf70c1aced4" providerId="ADAL" clId="{740C88C6-1A03-48C8-98E1-C196B2677D4A}" dt="2022-06-03T20:04:27.903" v="386"/>
          <ac:spMkLst>
            <pc:docMk/>
            <pc:sldMk cId="0" sldId="620"/>
            <ac:spMk id="2" creationId="{1E644710-AB2C-6865-BFB0-760C09FC4C96}"/>
          </ac:spMkLst>
        </pc:spChg>
        <pc:spChg chg="add mod">
          <ac:chgData name="Shore, Christopher" userId="951fa2de-b7d6-4cc7-82d9-fdf70c1aced4" providerId="ADAL" clId="{740C88C6-1A03-48C8-98E1-C196B2677D4A}" dt="2022-06-03T20:04:33.912" v="387"/>
          <ac:spMkLst>
            <pc:docMk/>
            <pc:sldMk cId="0" sldId="620"/>
            <ac:spMk id="3" creationId="{4F03FDC8-5902-92DA-1814-F32C9545C0BE}"/>
          </ac:spMkLst>
        </pc:spChg>
        <pc:spChg chg="add del mod">
          <ac:chgData name="Shore, Christopher" userId="951fa2de-b7d6-4cc7-82d9-fdf70c1aced4" providerId="ADAL" clId="{740C88C6-1A03-48C8-98E1-C196B2677D4A}" dt="2022-06-03T20:05:34.318" v="390" actId="478"/>
          <ac:spMkLst>
            <pc:docMk/>
            <pc:sldMk cId="0" sldId="620"/>
            <ac:spMk id="4" creationId="{1B2AC8B5-0376-819A-AC44-7CABC24F2FDE}"/>
          </ac:spMkLst>
        </pc:spChg>
        <pc:spChg chg="mod">
          <ac:chgData name="Shore, Christopher" userId="951fa2de-b7d6-4cc7-82d9-fdf70c1aced4" providerId="ADAL" clId="{740C88C6-1A03-48C8-98E1-C196B2677D4A}" dt="2022-06-07T00:36:49.655" v="1733" actId="1076"/>
          <ac:spMkLst>
            <pc:docMk/>
            <pc:sldMk cId="0" sldId="620"/>
            <ac:spMk id="120844" creationId="{1002673E-AE89-4842-B0AF-29B71F63449F}"/>
          </ac:spMkLst>
        </pc:spChg>
        <pc:picChg chg="del mod">
          <ac:chgData name="Shore, Christopher" userId="951fa2de-b7d6-4cc7-82d9-fdf70c1aced4" providerId="ADAL" clId="{740C88C6-1A03-48C8-98E1-C196B2677D4A}" dt="2022-06-03T20:06:59.568" v="399" actId="478"/>
          <ac:picMkLst>
            <pc:docMk/>
            <pc:sldMk cId="0" sldId="620"/>
            <ac:picMk id="1026" creationId="{F6BED2A3-2B88-41D9-DAF4-3A3A973564D3}"/>
          </ac:picMkLst>
        </pc:picChg>
        <pc:picChg chg="add mod">
          <ac:chgData name="Shore, Christopher" userId="951fa2de-b7d6-4cc7-82d9-fdf70c1aced4" providerId="ADAL" clId="{740C88C6-1A03-48C8-98E1-C196B2677D4A}" dt="2022-06-03T20:07:05.052" v="400" actId="14100"/>
          <ac:picMkLst>
            <pc:docMk/>
            <pc:sldMk cId="0" sldId="620"/>
            <ac:picMk id="1032" creationId="{FD73777E-107C-B585-840D-93E7D1E333EB}"/>
          </ac:picMkLst>
        </pc:picChg>
      </pc:sldChg>
      <pc:sldChg chg="modSp mod">
        <pc:chgData name="Shore, Christopher" userId="951fa2de-b7d6-4cc7-82d9-fdf70c1aced4" providerId="ADAL" clId="{740C88C6-1A03-48C8-98E1-C196B2677D4A}" dt="2022-06-03T19:41:35.814" v="18" actId="20577"/>
        <pc:sldMkLst>
          <pc:docMk/>
          <pc:sldMk cId="0" sldId="692"/>
        </pc:sldMkLst>
        <pc:spChg chg="mod">
          <ac:chgData name="Shore, Christopher" userId="951fa2de-b7d6-4cc7-82d9-fdf70c1aced4" providerId="ADAL" clId="{740C88C6-1A03-48C8-98E1-C196B2677D4A}" dt="2022-06-03T19:41:35.814" v="18" actId="20577"/>
          <ac:spMkLst>
            <pc:docMk/>
            <pc:sldMk cId="0" sldId="692"/>
            <ac:spMk id="6146" creationId="{51B707F0-BCAC-4208-8FF0-FB2C63FDCE26}"/>
          </ac:spMkLst>
        </pc:spChg>
      </pc:sldChg>
      <pc:sldChg chg="ord">
        <pc:chgData name="Shore, Christopher" userId="951fa2de-b7d6-4cc7-82d9-fdf70c1aced4" providerId="ADAL" clId="{740C88C6-1A03-48C8-98E1-C196B2677D4A}" dt="2022-06-07T00:27:46.843" v="1518"/>
        <pc:sldMkLst>
          <pc:docMk/>
          <pc:sldMk cId="0" sldId="744"/>
        </pc:sldMkLst>
      </pc:sldChg>
      <pc:sldChg chg="modSp add del mod">
        <pc:chgData name="Shore, Christopher" userId="951fa2de-b7d6-4cc7-82d9-fdf70c1aced4" providerId="ADAL" clId="{740C88C6-1A03-48C8-98E1-C196B2677D4A}" dt="2022-06-07T00:32:06.797" v="1693" actId="47"/>
        <pc:sldMkLst>
          <pc:docMk/>
          <pc:sldMk cId="873519280" sldId="1580"/>
        </pc:sldMkLst>
        <pc:spChg chg="mod">
          <ac:chgData name="Shore, Christopher" userId="951fa2de-b7d6-4cc7-82d9-fdf70c1aced4" providerId="ADAL" clId="{740C88C6-1A03-48C8-98E1-C196B2677D4A}" dt="2022-06-03T19:57:44.774" v="211" actId="179"/>
          <ac:spMkLst>
            <pc:docMk/>
            <pc:sldMk cId="873519280" sldId="1580"/>
            <ac:spMk id="8" creationId="{B651E208-4F90-445E-8A2E-D50BD75C5BBB}"/>
          </ac:spMkLst>
        </pc:spChg>
        <pc:spChg chg="mod">
          <ac:chgData name="Shore, Christopher" userId="951fa2de-b7d6-4cc7-82d9-fdf70c1aced4" providerId="ADAL" clId="{740C88C6-1A03-48C8-98E1-C196B2677D4A}" dt="2022-06-03T19:56:53.542" v="204" actId="20577"/>
          <ac:spMkLst>
            <pc:docMk/>
            <pc:sldMk cId="873519280" sldId="1580"/>
            <ac:spMk id="16" creationId="{A5FFCFEB-5119-4F50-A188-9ABEFA6C85F5}"/>
          </ac:spMkLst>
        </pc:spChg>
      </pc:sldChg>
      <pc:sldChg chg="addSp delSp modSp add mod">
        <pc:chgData name="Shore, Christopher" userId="951fa2de-b7d6-4cc7-82d9-fdf70c1aced4" providerId="ADAL" clId="{740C88C6-1A03-48C8-98E1-C196B2677D4A}" dt="2022-06-07T00:19:06.218" v="923" actId="1076"/>
        <pc:sldMkLst>
          <pc:docMk/>
          <pc:sldMk cId="2327822358" sldId="1590"/>
        </pc:sldMkLst>
        <pc:spChg chg="mod">
          <ac:chgData name="Shore, Christopher" userId="951fa2de-b7d6-4cc7-82d9-fdf70c1aced4" providerId="ADAL" clId="{740C88C6-1A03-48C8-98E1-C196B2677D4A}" dt="2022-06-07T00:16:25.489" v="830" actId="1076"/>
          <ac:spMkLst>
            <pc:docMk/>
            <pc:sldMk cId="2327822358" sldId="1590"/>
            <ac:spMk id="2" creationId="{9016C028-426B-4DE2-A72D-9FB3F3CC20F3}"/>
          </ac:spMkLst>
        </pc:spChg>
        <pc:spChg chg="add mod">
          <ac:chgData name="Shore, Christopher" userId="951fa2de-b7d6-4cc7-82d9-fdf70c1aced4" providerId="ADAL" clId="{740C88C6-1A03-48C8-98E1-C196B2677D4A}" dt="2022-06-07T00:19:06.218" v="923" actId="1076"/>
          <ac:spMkLst>
            <pc:docMk/>
            <pc:sldMk cId="2327822358" sldId="1590"/>
            <ac:spMk id="11" creationId="{EC2EC94D-8577-B14E-F868-15B07406A934}"/>
          </ac:spMkLst>
        </pc:spChg>
        <pc:spChg chg="add mod">
          <ac:chgData name="Shore, Christopher" userId="951fa2de-b7d6-4cc7-82d9-fdf70c1aced4" providerId="ADAL" clId="{740C88C6-1A03-48C8-98E1-C196B2677D4A}" dt="2022-06-07T00:18:52.256" v="918" actId="20577"/>
          <ac:spMkLst>
            <pc:docMk/>
            <pc:sldMk cId="2327822358" sldId="1590"/>
            <ac:spMk id="16" creationId="{2F7D0CA0-B4F4-F136-95B0-97DBCD4C368D}"/>
          </ac:spMkLst>
        </pc:spChg>
        <pc:spChg chg="mod">
          <ac:chgData name="Shore, Christopher" userId="951fa2de-b7d6-4cc7-82d9-fdf70c1aced4" providerId="ADAL" clId="{740C88C6-1A03-48C8-98E1-C196B2677D4A}" dt="2022-06-07T00:15:38.842" v="824" actId="20577"/>
          <ac:spMkLst>
            <pc:docMk/>
            <pc:sldMk cId="2327822358" sldId="1590"/>
            <ac:spMk id="34818" creationId="{ABF391DF-215C-4BF1-87C6-DA4950FBCD45}"/>
          </ac:spMkLst>
        </pc:spChg>
        <pc:picChg chg="mod">
          <ac:chgData name="Shore, Christopher" userId="951fa2de-b7d6-4cc7-82d9-fdf70c1aced4" providerId="ADAL" clId="{740C88C6-1A03-48C8-98E1-C196B2677D4A}" dt="2022-06-07T00:15:33.918" v="813" actId="1076"/>
          <ac:picMkLst>
            <pc:docMk/>
            <pc:sldMk cId="2327822358" sldId="1590"/>
            <ac:picMk id="4" creationId="{AABDB4B4-B9D2-40B1-9949-1BD03B0FDB8E}"/>
          </ac:picMkLst>
        </pc:picChg>
        <pc:picChg chg="del">
          <ac:chgData name="Shore, Christopher" userId="951fa2de-b7d6-4cc7-82d9-fdf70c1aced4" providerId="ADAL" clId="{740C88C6-1A03-48C8-98E1-C196B2677D4A}" dt="2022-06-07T00:17:23.154" v="862" actId="478"/>
          <ac:picMkLst>
            <pc:docMk/>
            <pc:sldMk cId="2327822358" sldId="1590"/>
            <ac:picMk id="9" creationId="{0F6D8F4C-44DF-47FF-AD8A-D91CBBCBDAFB}"/>
          </ac:picMkLst>
        </pc:picChg>
        <pc:picChg chg="add mod">
          <ac:chgData name="Shore, Christopher" userId="951fa2de-b7d6-4cc7-82d9-fdf70c1aced4" providerId="ADAL" clId="{740C88C6-1A03-48C8-98E1-C196B2677D4A}" dt="2022-06-07T00:19:03.704" v="922" actId="14100"/>
          <ac:picMkLst>
            <pc:docMk/>
            <pc:sldMk cId="2327822358" sldId="1590"/>
            <ac:picMk id="10" creationId="{2C5802A0-3827-A819-8DD7-A4997B89D10B}"/>
          </ac:picMkLst>
        </pc:picChg>
        <pc:picChg chg="add mod">
          <ac:chgData name="Shore, Christopher" userId="951fa2de-b7d6-4cc7-82d9-fdf70c1aced4" providerId="ADAL" clId="{740C88C6-1A03-48C8-98E1-C196B2677D4A}" dt="2022-06-07T00:19:00.618" v="921" actId="1076"/>
          <ac:picMkLst>
            <pc:docMk/>
            <pc:sldMk cId="2327822358" sldId="1590"/>
            <ac:picMk id="15" creationId="{69BCBFF2-BB47-E31D-1514-F9E2332B89DB}"/>
          </ac:picMkLst>
        </pc:picChg>
      </pc:sldChg>
      <pc:sldChg chg="modSp add del mod">
        <pc:chgData name="Shore, Christopher" userId="951fa2de-b7d6-4cc7-82d9-fdf70c1aced4" providerId="ADAL" clId="{740C88C6-1A03-48C8-98E1-C196B2677D4A}" dt="2022-06-07T00:30:20.114" v="1604" actId="20577"/>
        <pc:sldMkLst>
          <pc:docMk/>
          <pc:sldMk cId="3918897932" sldId="1594"/>
        </pc:sldMkLst>
        <pc:spChg chg="mod">
          <ac:chgData name="Shore, Christopher" userId="951fa2de-b7d6-4cc7-82d9-fdf70c1aced4" providerId="ADAL" clId="{740C88C6-1A03-48C8-98E1-C196B2677D4A}" dt="2022-06-07T00:30:20.114" v="1604" actId="20577"/>
          <ac:spMkLst>
            <pc:docMk/>
            <pc:sldMk cId="3918897932" sldId="1594"/>
            <ac:spMk id="3" creationId="{011833A4-90D4-4322-AD75-44103F12F2A2}"/>
          </ac:spMkLst>
        </pc:spChg>
        <pc:spChg chg="mod">
          <ac:chgData name="Shore, Christopher" userId="951fa2de-b7d6-4cc7-82d9-fdf70c1aced4" providerId="ADAL" clId="{740C88C6-1A03-48C8-98E1-C196B2677D4A}" dt="2022-06-07T00:29:28.388" v="1560" actId="20577"/>
          <ac:spMkLst>
            <pc:docMk/>
            <pc:sldMk cId="3918897932" sldId="1594"/>
            <ac:spMk id="16" creationId="{A5FFCFEB-5119-4F50-A188-9ABEFA6C85F5}"/>
          </ac:spMkLst>
        </pc:spChg>
        <pc:picChg chg="mod">
          <ac:chgData name="Shore, Christopher" userId="951fa2de-b7d6-4cc7-82d9-fdf70c1aced4" providerId="ADAL" clId="{740C88C6-1A03-48C8-98E1-C196B2677D4A}" dt="2022-06-07T00:29:26.406" v="1559" actId="688"/>
          <ac:picMkLst>
            <pc:docMk/>
            <pc:sldMk cId="3918897932" sldId="1594"/>
            <ac:picMk id="5" creationId="{DE082236-C941-F671-062D-CC640361FEEB}"/>
          </ac:picMkLst>
        </pc:picChg>
      </pc:sldChg>
      <pc:sldChg chg="delSp modSp mod">
        <pc:chgData name="Shore, Christopher" userId="951fa2de-b7d6-4cc7-82d9-fdf70c1aced4" providerId="ADAL" clId="{740C88C6-1A03-48C8-98E1-C196B2677D4A}" dt="2022-06-07T00:27:17.123" v="1506" actId="1076"/>
        <pc:sldMkLst>
          <pc:docMk/>
          <pc:sldMk cId="4136681349" sldId="1595"/>
        </pc:sldMkLst>
        <pc:spChg chg="del">
          <ac:chgData name="Shore, Christopher" userId="951fa2de-b7d6-4cc7-82d9-fdf70c1aced4" providerId="ADAL" clId="{740C88C6-1A03-48C8-98E1-C196B2677D4A}" dt="2022-06-07T00:27:10.905" v="1503" actId="478"/>
          <ac:spMkLst>
            <pc:docMk/>
            <pc:sldMk cId="4136681349" sldId="1595"/>
            <ac:spMk id="2" creationId="{9B626227-D88B-46E1-93F4-CD12F2558BAF}"/>
          </ac:spMkLst>
        </pc:spChg>
        <pc:spChg chg="mod">
          <ac:chgData name="Shore, Christopher" userId="951fa2de-b7d6-4cc7-82d9-fdf70c1aced4" providerId="ADAL" clId="{740C88C6-1A03-48C8-98E1-C196B2677D4A}" dt="2022-06-07T00:27:13.372" v="1504" actId="1076"/>
          <ac:spMkLst>
            <pc:docMk/>
            <pc:sldMk cId="4136681349" sldId="1595"/>
            <ac:spMk id="8" creationId="{B651E208-4F90-445E-8A2E-D50BD75C5BBB}"/>
          </ac:spMkLst>
        </pc:spChg>
        <pc:spChg chg="mod">
          <ac:chgData name="Shore, Christopher" userId="951fa2de-b7d6-4cc7-82d9-fdf70c1aced4" providerId="ADAL" clId="{740C88C6-1A03-48C8-98E1-C196B2677D4A}" dt="2022-06-07T00:27:07.947" v="1502" actId="20577"/>
          <ac:spMkLst>
            <pc:docMk/>
            <pc:sldMk cId="4136681349" sldId="1595"/>
            <ac:spMk id="16" creationId="{A5FFCFEB-5119-4F50-A188-9ABEFA6C85F5}"/>
          </ac:spMkLst>
        </pc:spChg>
        <pc:picChg chg="mod">
          <ac:chgData name="Shore, Christopher" userId="951fa2de-b7d6-4cc7-82d9-fdf70c1aced4" providerId="ADAL" clId="{740C88C6-1A03-48C8-98E1-C196B2677D4A}" dt="2022-06-07T00:27:14.706" v="1505" actId="1076"/>
          <ac:picMkLst>
            <pc:docMk/>
            <pc:sldMk cId="4136681349" sldId="1595"/>
            <ac:picMk id="7" creationId="{281AB975-B978-6E57-8829-5B0B27D6BE25}"/>
          </ac:picMkLst>
        </pc:picChg>
        <pc:picChg chg="mod">
          <ac:chgData name="Shore, Christopher" userId="951fa2de-b7d6-4cc7-82d9-fdf70c1aced4" providerId="ADAL" clId="{740C88C6-1A03-48C8-98E1-C196B2677D4A}" dt="2022-06-07T00:27:17.123" v="1506" actId="1076"/>
          <ac:picMkLst>
            <pc:docMk/>
            <pc:sldMk cId="4136681349" sldId="1595"/>
            <ac:picMk id="5122" creationId="{1B698250-30A6-8EF2-81BD-1895E44A2DAA}"/>
          </ac:picMkLst>
        </pc:picChg>
      </pc:sldChg>
      <pc:sldChg chg="delSp modSp mod">
        <pc:chgData name="Shore, Christopher" userId="951fa2de-b7d6-4cc7-82d9-fdf70c1aced4" providerId="ADAL" clId="{740C88C6-1A03-48C8-98E1-C196B2677D4A}" dt="2022-06-07T00:26:50.783" v="1492" actId="1076"/>
        <pc:sldMkLst>
          <pc:docMk/>
          <pc:sldMk cId="1474860453" sldId="1596"/>
        </pc:sldMkLst>
        <pc:spChg chg="del">
          <ac:chgData name="Shore, Christopher" userId="951fa2de-b7d6-4cc7-82d9-fdf70c1aced4" providerId="ADAL" clId="{740C88C6-1A03-48C8-98E1-C196B2677D4A}" dt="2022-06-07T00:26:45.187" v="1489" actId="478"/>
          <ac:spMkLst>
            <pc:docMk/>
            <pc:sldMk cId="1474860453" sldId="1596"/>
            <ac:spMk id="2" creationId="{9B626227-D88B-46E1-93F4-CD12F2558BAF}"/>
          </ac:spMkLst>
        </pc:spChg>
        <pc:spChg chg="mod">
          <ac:chgData name="Shore, Christopher" userId="951fa2de-b7d6-4cc7-82d9-fdf70c1aced4" providerId="ADAL" clId="{740C88C6-1A03-48C8-98E1-C196B2677D4A}" dt="2022-06-07T00:26:41.755" v="1488" actId="20577"/>
          <ac:spMkLst>
            <pc:docMk/>
            <pc:sldMk cId="1474860453" sldId="1596"/>
            <ac:spMk id="16" creationId="{A5FFCFEB-5119-4F50-A188-9ABEFA6C85F5}"/>
          </ac:spMkLst>
        </pc:spChg>
        <pc:picChg chg="mod">
          <ac:chgData name="Shore, Christopher" userId="951fa2de-b7d6-4cc7-82d9-fdf70c1aced4" providerId="ADAL" clId="{740C88C6-1A03-48C8-98E1-C196B2677D4A}" dt="2022-06-07T00:26:50.783" v="1492" actId="1076"/>
          <ac:picMkLst>
            <pc:docMk/>
            <pc:sldMk cId="1474860453" sldId="1596"/>
            <ac:picMk id="4" creationId="{CD3D3AF3-5470-BA3A-8B7C-135072D87ADC}"/>
          </ac:picMkLst>
        </pc:picChg>
      </pc:sldChg>
      <pc:sldChg chg="ord">
        <pc:chgData name="Shore, Christopher" userId="951fa2de-b7d6-4cc7-82d9-fdf70c1aced4" providerId="ADAL" clId="{740C88C6-1A03-48C8-98E1-C196B2677D4A}" dt="2022-06-03T20:24:19.735" v="412"/>
        <pc:sldMkLst>
          <pc:docMk/>
          <pc:sldMk cId="2878175146" sldId="1597"/>
        </pc:sldMkLst>
      </pc:sldChg>
      <pc:sldChg chg="delSp modSp modAnim">
        <pc:chgData name="Shore, Christopher" userId="951fa2de-b7d6-4cc7-82d9-fdf70c1aced4" providerId="ADAL" clId="{740C88C6-1A03-48C8-98E1-C196B2677D4A}" dt="2022-06-03T19:58:10.575" v="214" actId="1076"/>
        <pc:sldMkLst>
          <pc:docMk/>
          <pc:sldMk cId="1479658681" sldId="1598"/>
        </pc:sldMkLst>
        <pc:spChg chg="mod">
          <ac:chgData name="Shore, Christopher" userId="951fa2de-b7d6-4cc7-82d9-fdf70c1aced4" providerId="ADAL" clId="{740C88C6-1A03-48C8-98E1-C196B2677D4A}" dt="2022-06-03T19:58:06.223" v="212" actId="1076"/>
          <ac:spMkLst>
            <pc:docMk/>
            <pc:sldMk cId="1479658681" sldId="1598"/>
            <ac:spMk id="3" creationId="{94146E9F-1E6F-2D08-711F-367DF92B702F}"/>
          </ac:spMkLst>
        </pc:spChg>
        <pc:grpChg chg="del mod">
          <ac:chgData name="Shore, Christopher" userId="951fa2de-b7d6-4cc7-82d9-fdf70c1aced4" providerId="ADAL" clId="{740C88C6-1A03-48C8-98E1-C196B2677D4A}" dt="2022-06-03T19:58:07.636" v="213" actId="478"/>
          <ac:grpSpMkLst>
            <pc:docMk/>
            <pc:sldMk cId="1479658681" sldId="1598"/>
            <ac:grpSpMk id="4" creationId="{D05EA33B-45FD-EBA6-3CAF-8EDB10DA0771}"/>
          </ac:grpSpMkLst>
        </pc:grpChg>
        <pc:picChg chg="mod">
          <ac:chgData name="Shore, Christopher" userId="951fa2de-b7d6-4cc7-82d9-fdf70c1aced4" providerId="ADAL" clId="{740C88C6-1A03-48C8-98E1-C196B2677D4A}" dt="2022-06-03T19:58:10.575" v="214" actId="1076"/>
          <ac:picMkLst>
            <pc:docMk/>
            <pc:sldMk cId="1479658681" sldId="1598"/>
            <ac:picMk id="2050" creationId="{DEA50372-AACE-6701-831D-72C94DA559E7}"/>
          </ac:picMkLst>
        </pc:picChg>
        <pc:picChg chg="mod">
          <ac:chgData name="Shore, Christopher" userId="951fa2de-b7d6-4cc7-82d9-fdf70c1aced4" providerId="ADAL" clId="{740C88C6-1A03-48C8-98E1-C196B2677D4A}" dt="2022-06-03T19:58:06.223" v="212" actId="1076"/>
          <ac:picMkLst>
            <pc:docMk/>
            <pc:sldMk cId="1479658681" sldId="1598"/>
            <ac:picMk id="2052" creationId="{815D308D-D7D2-C60C-D6CE-0676DCF38B6B}"/>
          </ac:picMkLst>
        </pc:picChg>
      </pc:sldChg>
      <pc:sldChg chg="modSp mod">
        <pc:chgData name="Shore, Christopher" userId="951fa2de-b7d6-4cc7-82d9-fdf70c1aced4" providerId="ADAL" clId="{740C88C6-1A03-48C8-98E1-C196B2677D4A}" dt="2022-06-03T20:58:06.018" v="615" actId="179"/>
        <pc:sldMkLst>
          <pc:docMk/>
          <pc:sldMk cId="0" sldId="1599"/>
        </pc:sldMkLst>
        <pc:spChg chg="mod">
          <ac:chgData name="Shore, Christopher" userId="951fa2de-b7d6-4cc7-82d9-fdf70c1aced4" providerId="ADAL" clId="{740C88C6-1A03-48C8-98E1-C196B2677D4A}" dt="2022-06-03T20:58:06.018" v="615" actId="179"/>
          <ac:spMkLst>
            <pc:docMk/>
            <pc:sldMk cId="0" sldId="1599"/>
            <ac:spMk id="15" creationId="{83BF3A7A-88DE-4452-BF45-6231536E29BD}"/>
          </ac:spMkLst>
        </pc:spChg>
        <pc:spChg chg="mod">
          <ac:chgData name="Shore, Christopher" userId="951fa2de-b7d6-4cc7-82d9-fdf70c1aced4" providerId="ADAL" clId="{740C88C6-1A03-48C8-98E1-C196B2677D4A}" dt="2022-06-03T19:51:39.463" v="174" actId="20577"/>
          <ac:spMkLst>
            <pc:docMk/>
            <pc:sldMk cId="0" sldId="1599"/>
            <ac:spMk id="124934" creationId="{BD685459-3259-46F1-986E-3B3FA105EFA2}"/>
          </ac:spMkLst>
        </pc:spChg>
      </pc:sldChg>
      <pc:sldChg chg="delSp modSp mod delAnim">
        <pc:chgData name="Shore, Christopher" userId="951fa2de-b7d6-4cc7-82d9-fdf70c1aced4" providerId="ADAL" clId="{740C88C6-1A03-48C8-98E1-C196B2677D4A}" dt="2022-06-07T00:42:28.940" v="1760" actId="1076"/>
        <pc:sldMkLst>
          <pc:docMk/>
          <pc:sldMk cId="2623869167" sldId="1605"/>
        </pc:sldMkLst>
        <pc:spChg chg="mod">
          <ac:chgData name="Shore, Christopher" userId="951fa2de-b7d6-4cc7-82d9-fdf70c1aced4" providerId="ADAL" clId="{740C88C6-1A03-48C8-98E1-C196B2677D4A}" dt="2022-06-07T00:42:28.940" v="1760" actId="1076"/>
          <ac:spMkLst>
            <pc:docMk/>
            <pc:sldMk cId="2623869167" sldId="1605"/>
            <ac:spMk id="10" creationId="{D6EA7274-E14A-19E3-BAB5-B9E4F8C69FA3}"/>
          </ac:spMkLst>
        </pc:spChg>
        <pc:spChg chg="del">
          <ac:chgData name="Shore, Christopher" userId="951fa2de-b7d6-4cc7-82d9-fdf70c1aced4" providerId="ADAL" clId="{740C88C6-1A03-48C8-98E1-C196B2677D4A}" dt="2022-06-07T00:42:17.799" v="1756" actId="478"/>
          <ac:spMkLst>
            <pc:docMk/>
            <pc:sldMk cId="2623869167" sldId="1605"/>
            <ac:spMk id="15" creationId="{40FD58EF-4E6E-D587-6F06-037037920B5E}"/>
          </ac:spMkLst>
        </pc:spChg>
        <pc:spChg chg="mod">
          <ac:chgData name="Shore, Christopher" userId="951fa2de-b7d6-4cc7-82d9-fdf70c1aced4" providerId="ADAL" clId="{740C88C6-1A03-48C8-98E1-C196B2677D4A}" dt="2022-06-07T00:42:21.082" v="1757" actId="1076"/>
          <ac:spMkLst>
            <pc:docMk/>
            <pc:sldMk cId="2623869167" sldId="1605"/>
            <ac:spMk id="16" creationId="{CF0A0FE6-0941-CB12-FF62-DE2E67F61611}"/>
          </ac:spMkLst>
        </pc:spChg>
        <pc:picChg chg="mod">
          <ac:chgData name="Shore, Christopher" userId="951fa2de-b7d6-4cc7-82d9-fdf70c1aced4" providerId="ADAL" clId="{740C88C6-1A03-48C8-98E1-C196B2677D4A}" dt="2022-06-07T00:42:28.940" v="1760" actId="1076"/>
          <ac:picMkLst>
            <pc:docMk/>
            <pc:sldMk cId="2623869167" sldId="1605"/>
            <ac:picMk id="7" creationId="{E1F0D488-380F-4F4B-A7C2-AC6A049EE4B7}"/>
          </ac:picMkLst>
        </pc:picChg>
        <pc:picChg chg="mod">
          <ac:chgData name="Shore, Christopher" userId="951fa2de-b7d6-4cc7-82d9-fdf70c1aced4" providerId="ADAL" clId="{740C88C6-1A03-48C8-98E1-C196B2677D4A}" dt="2022-06-07T00:42:22.634" v="1758" actId="1076"/>
          <ac:picMkLst>
            <pc:docMk/>
            <pc:sldMk cId="2623869167" sldId="1605"/>
            <ac:picMk id="8" creationId="{5F9D0728-D3BF-B3FC-76BC-AB60CB6E5EA4}"/>
          </ac:picMkLst>
        </pc:picChg>
        <pc:picChg chg="del">
          <ac:chgData name="Shore, Christopher" userId="951fa2de-b7d6-4cc7-82d9-fdf70c1aced4" providerId="ADAL" clId="{740C88C6-1A03-48C8-98E1-C196B2677D4A}" dt="2022-06-07T00:42:17.799" v="1756" actId="478"/>
          <ac:picMkLst>
            <pc:docMk/>
            <pc:sldMk cId="2623869167" sldId="1605"/>
            <ac:picMk id="9" creationId="{FD749549-3C1A-2A1E-358C-8ABFCF2E098D}"/>
          </ac:picMkLst>
        </pc:picChg>
      </pc:sldChg>
      <pc:sldChg chg="del">
        <pc:chgData name="Shore, Christopher" userId="951fa2de-b7d6-4cc7-82d9-fdf70c1aced4" providerId="ADAL" clId="{740C88C6-1A03-48C8-98E1-C196B2677D4A}" dt="2022-06-03T20:57:49.129" v="613" actId="2696"/>
        <pc:sldMkLst>
          <pc:docMk/>
          <pc:sldMk cId="3008720739" sldId="1608"/>
        </pc:sldMkLst>
      </pc:sldChg>
      <pc:sldChg chg="addSp delSp modSp mod">
        <pc:chgData name="Shore, Christopher" userId="951fa2de-b7d6-4cc7-82d9-fdf70c1aced4" providerId="ADAL" clId="{740C88C6-1A03-48C8-98E1-C196B2677D4A}" dt="2022-06-07T00:09:12.766" v="794" actId="1076"/>
        <pc:sldMkLst>
          <pc:docMk/>
          <pc:sldMk cId="851316960" sldId="1609"/>
        </pc:sldMkLst>
        <pc:spChg chg="mod">
          <ac:chgData name="Shore, Christopher" userId="951fa2de-b7d6-4cc7-82d9-fdf70c1aced4" providerId="ADAL" clId="{740C88C6-1A03-48C8-98E1-C196B2677D4A}" dt="2022-06-07T00:05:54.221" v="636" actId="20577"/>
          <ac:spMkLst>
            <pc:docMk/>
            <pc:sldMk cId="851316960" sldId="1609"/>
            <ac:spMk id="16" creationId="{5A9F4BB5-DD5D-4003-B511-319A78969219}"/>
          </ac:spMkLst>
        </pc:spChg>
        <pc:spChg chg="del mod">
          <ac:chgData name="Shore, Christopher" userId="951fa2de-b7d6-4cc7-82d9-fdf70c1aced4" providerId="ADAL" clId="{740C88C6-1A03-48C8-98E1-C196B2677D4A}" dt="2022-06-07T00:05:42.754" v="634" actId="478"/>
          <ac:spMkLst>
            <pc:docMk/>
            <pc:sldMk cId="851316960" sldId="1609"/>
            <ac:spMk id="18" creationId="{DA500F55-9675-4C8A-A9B3-9396EDA8471F}"/>
          </ac:spMkLst>
        </pc:spChg>
        <pc:spChg chg="mod">
          <ac:chgData name="Shore, Christopher" userId="951fa2de-b7d6-4cc7-82d9-fdf70c1aced4" providerId="ADAL" clId="{740C88C6-1A03-48C8-98E1-C196B2677D4A}" dt="2022-06-07T00:09:01.794" v="790" actId="1076"/>
          <ac:spMkLst>
            <pc:docMk/>
            <pc:sldMk cId="851316960" sldId="1609"/>
            <ac:spMk id="19" creationId="{33F891EF-AAE1-86D8-7BDE-1DA225EDFE4C}"/>
          </ac:spMkLst>
        </pc:spChg>
        <pc:spChg chg="mod">
          <ac:chgData name="Shore, Christopher" userId="951fa2de-b7d6-4cc7-82d9-fdf70c1aced4" providerId="ADAL" clId="{740C88C6-1A03-48C8-98E1-C196B2677D4A}" dt="2022-06-07T00:08:55.594" v="789" actId="20577"/>
          <ac:spMkLst>
            <pc:docMk/>
            <pc:sldMk cId="851316960" sldId="1609"/>
            <ac:spMk id="20" creationId="{DBE09966-E2C3-4A9B-ACF0-DB07CCF5AEF8}"/>
          </ac:spMkLst>
        </pc:spChg>
        <pc:spChg chg="add mod">
          <ac:chgData name="Shore, Christopher" userId="951fa2de-b7d6-4cc7-82d9-fdf70c1aced4" providerId="ADAL" clId="{740C88C6-1A03-48C8-98E1-C196B2677D4A}" dt="2022-06-07T00:09:04.450" v="791" actId="1076"/>
          <ac:spMkLst>
            <pc:docMk/>
            <pc:sldMk cId="851316960" sldId="1609"/>
            <ac:spMk id="21" creationId="{7CACFF31-6E8E-81C4-78F2-FC8D4E11B4C0}"/>
          </ac:spMkLst>
        </pc:spChg>
        <pc:spChg chg="add mod">
          <ac:chgData name="Shore, Christopher" userId="951fa2de-b7d6-4cc7-82d9-fdf70c1aced4" providerId="ADAL" clId="{740C88C6-1A03-48C8-98E1-C196B2677D4A}" dt="2022-06-07T00:07:13.381" v="721" actId="1076"/>
          <ac:spMkLst>
            <pc:docMk/>
            <pc:sldMk cId="851316960" sldId="1609"/>
            <ac:spMk id="22" creationId="{1B31DE1D-AFF6-91C8-FB70-B85249A117FD}"/>
          </ac:spMkLst>
        </pc:spChg>
        <pc:spChg chg="add mod">
          <ac:chgData name="Shore, Christopher" userId="951fa2de-b7d6-4cc7-82d9-fdf70c1aced4" providerId="ADAL" clId="{740C88C6-1A03-48C8-98E1-C196B2677D4A}" dt="2022-06-07T00:08:44.336" v="787" actId="20577"/>
          <ac:spMkLst>
            <pc:docMk/>
            <pc:sldMk cId="851316960" sldId="1609"/>
            <ac:spMk id="23" creationId="{378B764A-0EE3-575E-E7D9-6B5881042672}"/>
          </ac:spMkLst>
        </pc:spChg>
        <pc:picChg chg="mod">
          <ac:chgData name="Shore, Christopher" userId="951fa2de-b7d6-4cc7-82d9-fdf70c1aced4" providerId="ADAL" clId="{740C88C6-1A03-48C8-98E1-C196B2677D4A}" dt="2022-06-07T00:09:10.228" v="793" actId="1076"/>
          <ac:picMkLst>
            <pc:docMk/>
            <pc:sldMk cId="851316960" sldId="1609"/>
            <ac:picMk id="17" creationId="{88889ED3-A47A-4BC6-A15A-C9D777725FC9}"/>
          </ac:picMkLst>
        </pc:picChg>
        <pc:picChg chg="mod">
          <ac:chgData name="Shore, Christopher" userId="951fa2de-b7d6-4cc7-82d9-fdf70c1aced4" providerId="ADAL" clId="{740C88C6-1A03-48C8-98E1-C196B2677D4A}" dt="2022-06-07T00:09:12.766" v="794" actId="1076"/>
          <ac:picMkLst>
            <pc:docMk/>
            <pc:sldMk cId="851316960" sldId="1609"/>
            <ac:picMk id="36868" creationId="{D2A58502-2789-403A-B50A-2E8D0A6EFEB9}"/>
          </ac:picMkLst>
        </pc:picChg>
      </pc:sldChg>
      <pc:sldChg chg="add">
        <pc:chgData name="Shore, Christopher" userId="951fa2de-b7d6-4cc7-82d9-fdf70c1aced4" providerId="ADAL" clId="{740C88C6-1A03-48C8-98E1-C196B2677D4A}" dt="2022-06-03T19:53:32.798" v="176"/>
        <pc:sldMkLst>
          <pc:docMk/>
          <pc:sldMk cId="4241631898" sldId="1610"/>
        </pc:sldMkLst>
      </pc:sldChg>
      <pc:sldChg chg="addSp modSp add del modAnim">
        <pc:chgData name="Shore, Christopher" userId="951fa2de-b7d6-4cc7-82d9-fdf70c1aced4" providerId="ADAL" clId="{740C88C6-1A03-48C8-98E1-C196B2677D4A}" dt="2022-06-07T00:10:10.104" v="805" actId="2696"/>
        <pc:sldMkLst>
          <pc:docMk/>
          <pc:sldMk cId="1688463999" sldId="1611"/>
        </pc:sldMkLst>
        <pc:picChg chg="mod">
          <ac:chgData name="Shore, Christopher" userId="951fa2de-b7d6-4cc7-82d9-fdf70c1aced4" providerId="ADAL" clId="{740C88C6-1A03-48C8-98E1-C196B2677D4A}" dt="2022-06-03T20:23:54.306" v="409" actId="1076"/>
          <ac:picMkLst>
            <pc:docMk/>
            <pc:sldMk cId="1688463999" sldId="1611"/>
            <ac:picMk id="17" creationId="{88889ED3-A47A-4BC6-A15A-C9D777725FC9}"/>
          </ac:picMkLst>
        </pc:picChg>
        <pc:picChg chg="add mod">
          <ac:chgData name="Shore, Christopher" userId="951fa2de-b7d6-4cc7-82d9-fdf70c1aced4" providerId="ADAL" clId="{740C88C6-1A03-48C8-98E1-C196B2677D4A}" dt="2022-06-03T20:23:46.303" v="405" actId="1076"/>
          <ac:picMkLst>
            <pc:docMk/>
            <pc:sldMk cId="1688463999" sldId="1611"/>
            <ac:picMk id="22" creationId="{D049D1DB-DA0F-A40C-9994-24B66C2A6CCA}"/>
          </ac:picMkLst>
        </pc:picChg>
        <pc:picChg chg="add mod">
          <ac:chgData name="Shore, Christopher" userId="951fa2de-b7d6-4cc7-82d9-fdf70c1aced4" providerId="ADAL" clId="{740C88C6-1A03-48C8-98E1-C196B2677D4A}" dt="2022-06-03T20:23:49.232" v="406" actId="1076"/>
          <ac:picMkLst>
            <pc:docMk/>
            <pc:sldMk cId="1688463999" sldId="1611"/>
            <ac:picMk id="23" creationId="{A1F2F59D-4D57-C2A6-6A39-5B58BBE618D5}"/>
          </ac:picMkLst>
        </pc:picChg>
        <pc:picChg chg="add mod">
          <ac:chgData name="Shore, Christopher" userId="951fa2de-b7d6-4cc7-82d9-fdf70c1aced4" providerId="ADAL" clId="{740C88C6-1A03-48C8-98E1-C196B2677D4A}" dt="2022-06-03T20:23:51.015" v="407" actId="1076"/>
          <ac:picMkLst>
            <pc:docMk/>
            <pc:sldMk cId="1688463999" sldId="1611"/>
            <ac:picMk id="24" creationId="{E00A1AA4-395A-AF6E-E6A1-540F6EA5C810}"/>
          </ac:picMkLst>
        </pc:picChg>
        <pc:picChg chg="add mod">
          <ac:chgData name="Shore, Christopher" userId="951fa2de-b7d6-4cc7-82d9-fdf70c1aced4" providerId="ADAL" clId="{740C88C6-1A03-48C8-98E1-C196B2677D4A}" dt="2022-06-03T20:23:55.954" v="410" actId="1076"/>
          <ac:picMkLst>
            <pc:docMk/>
            <pc:sldMk cId="1688463999" sldId="1611"/>
            <ac:picMk id="25" creationId="{C4E3187C-555A-1FB0-225E-36F65F6CA30C}"/>
          </ac:picMkLst>
        </pc:picChg>
      </pc:sldChg>
      <pc:sldChg chg="addSp delSp new del">
        <pc:chgData name="Shore, Christopher" userId="951fa2de-b7d6-4cc7-82d9-fdf70c1aced4" providerId="ADAL" clId="{740C88C6-1A03-48C8-98E1-C196B2677D4A}" dt="2022-06-03T20:21:19.460" v="402" actId="2696"/>
        <pc:sldMkLst>
          <pc:docMk/>
          <pc:sldMk cId="3423386502" sldId="1611"/>
        </pc:sldMkLst>
        <pc:spChg chg="add del">
          <ac:chgData name="Shore, Christopher" userId="951fa2de-b7d6-4cc7-82d9-fdf70c1aced4" providerId="ADAL" clId="{740C88C6-1A03-48C8-98E1-C196B2677D4A}" dt="2022-06-03T20:05:50.445" v="393" actId="478"/>
          <ac:spMkLst>
            <pc:docMk/>
            <pc:sldMk cId="3423386502" sldId="1611"/>
            <ac:spMk id="2" creationId="{04DDB43A-50BD-56EF-A717-E4BEB8B72E2D}"/>
          </ac:spMkLst>
        </pc:spChg>
        <pc:picChg chg="add del">
          <ac:chgData name="Shore, Christopher" userId="951fa2de-b7d6-4cc7-82d9-fdf70c1aced4" providerId="ADAL" clId="{740C88C6-1A03-48C8-98E1-C196B2677D4A}" dt="2022-06-03T20:06:43.818" v="395"/>
          <ac:picMkLst>
            <pc:docMk/>
            <pc:sldMk cId="3423386502" sldId="1611"/>
            <ac:picMk id="2052" creationId="{C9858F04-6C15-D28E-16E2-9E863016BD76}"/>
          </ac:picMkLst>
        </pc:picChg>
      </pc:sldChg>
      <pc:sldChg chg="addSp modSp add modAnim">
        <pc:chgData name="Shore, Christopher" userId="951fa2de-b7d6-4cc7-82d9-fdf70c1aced4" providerId="ADAL" clId="{740C88C6-1A03-48C8-98E1-C196B2677D4A}" dt="2022-06-07T00:09:52.592" v="804" actId="1076"/>
        <pc:sldMkLst>
          <pc:docMk/>
          <pc:sldMk cId="794416058" sldId="1612"/>
        </pc:sldMkLst>
        <pc:picChg chg="add mod">
          <ac:chgData name="Shore, Christopher" userId="951fa2de-b7d6-4cc7-82d9-fdf70c1aced4" providerId="ADAL" clId="{740C88C6-1A03-48C8-98E1-C196B2677D4A}" dt="2022-06-07T00:09:31.185" v="796"/>
          <ac:picMkLst>
            <pc:docMk/>
            <pc:sldMk cId="794416058" sldId="1612"/>
            <ac:picMk id="18" creationId="{1E7C82FF-EE04-2C8B-19EE-1D1411C5CD5D}"/>
          </ac:picMkLst>
        </pc:picChg>
        <pc:picChg chg="add mod">
          <ac:chgData name="Shore, Christopher" userId="951fa2de-b7d6-4cc7-82d9-fdf70c1aced4" providerId="ADAL" clId="{740C88C6-1A03-48C8-98E1-C196B2677D4A}" dt="2022-06-07T00:09:36.604" v="798" actId="1076"/>
          <ac:picMkLst>
            <pc:docMk/>
            <pc:sldMk cId="794416058" sldId="1612"/>
            <ac:picMk id="24" creationId="{C1523A09-A15D-2AE6-7338-28569F06FCAC}"/>
          </ac:picMkLst>
        </pc:picChg>
        <pc:picChg chg="add mod">
          <ac:chgData name="Shore, Christopher" userId="951fa2de-b7d6-4cc7-82d9-fdf70c1aced4" providerId="ADAL" clId="{740C88C6-1A03-48C8-98E1-C196B2677D4A}" dt="2022-06-07T00:09:35.333" v="797" actId="1076"/>
          <ac:picMkLst>
            <pc:docMk/>
            <pc:sldMk cId="794416058" sldId="1612"/>
            <ac:picMk id="25" creationId="{6C380CE0-EC50-0165-0585-F6220F5C953C}"/>
          </ac:picMkLst>
        </pc:picChg>
        <pc:picChg chg="add mod">
          <ac:chgData name="Shore, Christopher" userId="951fa2de-b7d6-4cc7-82d9-fdf70c1aced4" providerId="ADAL" clId="{740C88C6-1A03-48C8-98E1-C196B2677D4A}" dt="2022-06-07T00:09:52.592" v="804" actId="1076"/>
          <ac:picMkLst>
            <pc:docMk/>
            <pc:sldMk cId="794416058" sldId="1612"/>
            <ac:picMk id="26" creationId="{9D2CF870-ABB4-7675-96EC-2B610240A3C0}"/>
          </ac:picMkLst>
        </pc:picChg>
        <pc:picChg chg="add mod">
          <ac:chgData name="Shore, Christopher" userId="951fa2de-b7d6-4cc7-82d9-fdf70c1aced4" providerId="ADAL" clId="{740C88C6-1A03-48C8-98E1-C196B2677D4A}" dt="2022-06-07T00:09:43.750" v="801" actId="1076"/>
          <ac:picMkLst>
            <pc:docMk/>
            <pc:sldMk cId="794416058" sldId="1612"/>
            <ac:picMk id="27" creationId="{56A63068-C54D-2DB9-42CB-E6671839C08C}"/>
          </ac:picMkLst>
        </pc:picChg>
        <pc:picChg chg="add mod">
          <ac:chgData name="Shore, Christopher" userId="951fa2de-b7d6-4cc7-82d9-fdf70c1aced4" providerId="ADAL" clId="{740C88C6-1A03-48C8-98E1-C196B2677D4A}" dt="2022-06-07T00:09:47.347" v="803" actId="1076"/>
          <ac:picMkLst>
            <pc:docMk/>
            <pc:sldMk cId="794416058" sldId="1612"/>
            <ac:picMk id="28" creationId="{46659FD8-CFF8-2156-0378-E9931685EDD0}"/>
          </ac:picMkLst>
        </pc:picChg>
      </pc:sldChg>
      <pc:sldChg chg="delSp add del mod ord">
        <pc:chgData name="Shore, Christopher" userId="951fa2de-b7d6-4cc7-82d9-fdf70c1aced4" providerId="ADAL" clId="{740C88C6-1A03-48C8-98E1-C196B2677D4A}" dt="2022-06-07T00:15:19.214" v="811" actId="2696"/>
        <pc:sldMkLst>
          <pc:docMk/>
          <pc:sldMk cId="1566200639" sldId="1613"/>
        </pc:sldMkLst>
        <pc:picChg chg="del">
          <ac:chgData name="Shore, Christopher" userId="951fa2de-b7d6-4cc7-82d9-fdf70c1aced4" providerId="ADAL" clId="{740C88C6-1A03-48C8-98E1-C196B2677D4A}" dt="2022-06-07T00:14:24.140" v="809" actId="478"/>
          <ac:picMkLst>
            <pc:docMk/>
            <pc:sldMk cId="1566200639" sldId="1613"/>
            <ac:picMk id="4" creationId="{29621BAF-1444-478F-8B72-C0A7E0424A63}"/>
          </ac:picMkLst>
        </pc:picChg>
      </pc:sldChg>
      <pc:sldChg chg="delSp modSp add mod">
        <pc:chgData name="Shore, Christopher" userId="951fa2de-b7d6-4cc7-82d9-fdf70c1aced4" providerId="ADAL" clId="{740C88C6-1A03-48C8-98E1-C196B2677D4A}" dt="2022-06-07T00:26:17.457" v="1467" actId="20577"/>
        <pc:sldMkLst>
          <pc:docMk/>
          <pc:sldMk cId="3321924579" sldId="1613"/>
        </pc:sldMkLst>
        <pc:spChg chg="del">
          <ac:chgData name="Shore, Christopher" userId="951fa2de-b7d6-4cc7-82d9-fdf70c1aced4" providerId="ADAL" clId="{740C88C6-1A03-48C8-98E1-C196B2677D4A}" dt="2022-06-07T00:20:09.734" v="929" actId="478"/>
          <ac:spMkLst>
            <pc:docMk/>
            <pc:sldMk cId="3321924579" sldId="1613"/>
            <ac:spMk id="2" creationId="{9016C028-426B-4DE2-A72D-9FB3F3CC20F3}"/>
          </ac:spMkLst>
        </pc:spChg>
        <pc:spChg chg="del">
          <ac:chgData name="Shore, Christopher" userId="951fa2de-b7d6-4cc7-82d9-fdf70c1aced4" providerId="ADAL" clId="{740C88C6-1A03-48C8-98E1-C196B2677D4A}" dt="2022-06-07T00:20:12.033" v="931" actId="478"/>
          <ac:spMkLst>
            <pc:docMk/>
            <pc:sldMk cId="3321924579" sldId="1613"/>
            <ac:spMk id="11" creationId="{EC2EC94D-8577-B14E-F868-15B07406A934}"/>
          </ac:spMkLst>
        </pc:spChg>
        <pc:spChg chg="mod">
          <ac:chgData name="Shore, Christopher" userId="951fa2de-b7d6-4cc7-82d9-fdf70c1aced4" providerId="ADAL" clId="{740C88C6-1A03-48C8-98E1-C196B2677D4A}" dt="2022-06-07T00:25:58.376" v="1444" actId="1076"/>
          <ac:spMkLst>
            <pc:docMk/>
            <pc:sldMk cId="3321924579" sldId="1613"/>
            <ac:spMk id="16" creationId="{2F7D0CA0-B4F4-F136-95B0-97DBCD4C368D}"/>
          </ac:spMkLst>
        </pc:spChg>
        <pc:spChg chg="mod">
          <ac:chgData name="Shore, Christopher" userId="951fa2de-b7d6-4cc7-82d9-fdf70c1aced4" providerId="ADAL" clId="{740C88C6-1A03-48C8-98E1-C196B2677D4A}" dt="2022-06-07T00:26:17.457" v="1467" actId="20577"/>
          <ac:spMkLst>
            <pc:docMk/>
            <pc:sldMk cId="3321924579" sldId="1613"/>
            <ac:spMk id="34818" creationId="{ABF391DF-215C-4BF1-87C6-DA4950FBCD45}"/>
          </ac:spMkLst>
        </pc:spChg>
        <pc:picChg chg="del">
          <ac:chgData name="Shore, Christopher" userId="951fa2de-b7d6-4cc7-82d9-fdf70c1aced4" providerId="ADAL" clId="{740C88C6-1A03-48C8-98E1-C196B2677D4A}" dt="2022-06-07T00:20:08.128" v="928" actId="478"/>
          <ac:picMkLst>
            <pc:docMk/>
            <pc:sldMk cId="3321924579" sldId="1613"/>
            <ac:picMk id="4" creationId="{AABDB4B4-B9D2-40B1-9949-1BD03B0FDB8E}"/>
          </ac:picMkLst>
        </pc:picChg>
        <pc:picChg chg="del">
          <ac:chgData name="Shore, Christopher" userId="951fa2de-b7d6-4cc7-82d9-fdf70c1aced4" providerId="ADAL" clId="{740C88C6-1A03-48C8-98E1-C196B2677D4A}" dt="2022-06-07T00:20:10.352" v="930" actId="478"/>
          <ac:picMkLst>
            <pc:docMk/>
            <pc:sldMk cId="3321924579" sldId="1613"/>
            <ac:picMk id="10" creationId="{2C5802A0-3827-A819-8DD7-A4997B89D10B}"/>
          </ac:picMkLst>
        </pc:picChg>
        <pc:picChg chg="mod">
          <ac:chgData name="Shore, Christopher" userId="951fa2de-b7d6-4cc7-82d9-fdf70c1aced4" providerId="ADAL" clId="{740C88C6-1A03-48C8-98E1-C196B2677D4A}" dt="2022-06-07T00:26:02.875" v="1446" actId="1076"/>
          <ac:picMkLst>
            <pc:docMk/>
            <pc:sldMk cId="3321924579" sldId="1613"/>
            <ac:picMk id="15" creationId="{69BCBFF2-BB47-E31D-1514-F9E2332B89DB}"/>
          </ac:picMkLst>
        </pc:picChg>
      </pc:sldChg>
      <pc:sldChg chg="add">
        <pc:chgData name="Shore, Christopher" userId="951fa2de-b7d6-4cc7-82d9-fdf70c1aced4" providerId="ADAL" clId="{740C88C6-1A03-48C8-98E1-C196B2677D4A}" dt="2022-06-07T00:28:05.862" v="1519"/>
        <pc:sldMkLst>
          <pc:docMk/>
          <pc:sldMk cId="145064709" sldId="1614"/>
        </pc:sldMkLst>
      </pc:sldChg>
      <pc:sldChg chg="addSp delSp modSp add mod">
        <pc:chgData name="Shore, Christopher" userId="951fa2de-b7d6-4cc7-82d9-fdf70c1aced4" providerId="ADAL" clId="{740C88C6-1A03-48C8-98E1-C196B2677D4A}" dt="2022-06-07T00:31:48.309" v="1690" actId="14100"/>
        <pc:sldMkLst>
          <pc:docMk/>
          <pc:sldMk cId="2630427453" sldId="1615"/>
        </pc:sldMkLst>
        <pc:spChg chg="mod">
          <ac:chgData name="Shore, Christopher" userId="951fa2de-b7d6-4cc7-82d9-fdf70c1aced4" providerId="ADAL" clId="{740C88C6-1A03-48C8-98E1-C196B2677D4A}" dt="2022-06-07T00:30:56.249" v="1631" actId="20577"/>
          <ac:spMkLst>
            <pc:docMk/>
            <pc:sldMk cId="2630427453" sldId="1615"/>
            <ac:spMk id="16" creationId="{A5FFCFEB-5119-4F50-A188-9ABEFA6C85F5}"/>
          </ac:spMkLst>
        </pc:spChg>
        <pc:picChg chg="del">
          <ac:chgData name="Shore, Christopher" userId="951fa2de-b7d6-4cc7-82d9-fdf70c1aced4" providerId="ADAL" clId="{740C88C6-1A03-48C8-98E1-C196B2677D4A}" dt="2022-06-07T00:30:49.042" v="1606" actId="478"/>
          <ac:picMkLst>
            <pc:docMk/>
            <pc:sldMk cId="2630427453" sldId="1615"/>
            <ac:picMk id="4" creationId="{CD3D3AF3-5470-BA3A-8B7C-135072D87ADC}"/>
          </ac:picMkLst>
        </pc:picChg>
        <pc:picChg chg="del">
          <ac:chgData name="Shore, Christopher" userId="951fa2de-b7d6-4cc7-82d9-fdf70c1aced4" providerId="ADAL" clId="{740C88C6-1A03-48C8-98E1-C196B2677D4A}" dt="2022-06-07T00:31:41.517" v="1687" actId="478"/>
          <ac:picMkLst>
            <pc:docMk/>
            <pc:sldMk cId="2630427453" sldId="1615"/>
            <ac:picMk id="10" creationId="{5BBD75A5-254A-4413-B07D-0A1BB22046F3}"/>
          </ac:picMkLst>
        </pc:picChg>
        <pc:picChg chg="add mod">
          <ac:chgData name="Shore, Christopher" userId="951fa2de-b7d6-4cc7-82d9-fdf70c1aced4" providerId="ADAL" clId="{740C88C6-1A03-48C8-98E1-C196B2677D4A}" dt="2022-06-07T00:31:48.309" v="1690" actId="14100"/>
          <ac:picMkLst>
            <pc:docMk/>
            <pc:sldMk cId="2630427453" sldId="1615"/>
            <ac:picMk id="11" creationId="{F6D0ACE7-5EB5-486D-B22C-037130EAEA70}"/>
          </ac:picMkLst>
        </pc:picChg>
      </pc:sldChg>
      <pc:sldChg chg="addSp delSp modSp add mod">
        <pc:chgData name="Shore, Christopher" userId="951fa2de-b7d6-4cc7-82d9-fdf70c1aced4" providerId="ADAL" clId="{740C88C6-1A03-48C8-98E1-C196B2677D4A}" dt="2022-06-07T00:31:53.089" v="1692"/>
        <pc:sldMkLst>
          <pc:docMk/>
          <pc:sldMk cId="3301288556" sldId="1616"/>
        </pc:sldMkLst>
        <pc:spChg chg="mod">
          <ac:chgData name="Shore, Christopher" userId="951fa2de-b7d6-4cc7-82d9-fdf70c1aced4" providerId="ADAL" clId="{740C88C6-1A03-48C8-98E1-C196B2677D4A}" dt="2022-06-07T00:31:28.225" v="1686" actId="20577"/>
          <ac:spMkLst>
            <pc:docMk/>
            <pc:sldMk cId="3301288556" sldId="1616"/>
            <ac:spMk id="16" creationId="{A5FFCFEB-5119-4F50-A188-9ABEFA6C85F5}"/>
          </ac:spMkLst>
        </pc:spChg>
        <pc:picChg chg="add mod">
          <ac:chgData name="Shore, Christopher" userId="951fa2de-b7d6-4cc7-82d9-fdf70c1aced4" providerId="ADAL" clId="{740C88C6-1A03-48C8-98E1-C196B2677D4A}" dt="2022-06-07T00:31:53.089" v="1692"/>
          <ac:picMkLst>
            <pc:docMk/>
            <pc:sldMk cId="3301288556" sldId="1616"/>
            <ac:picMk id="8" creationId="{FA8BB6B3-8ED2-AFF3-0453-BEF26305BDA0}"/>
          </ac:picMkLst>
        </pc:picChg>
        <pc:picChg chg="del">
          <ac:chgData name="Shore, Christopher" userId="951fa2de-b7d6-4cc7-82d9-fdf70c1aced4" providerId="ADAL" clId="{740C88C6-1A03-48C8-98E1-C196B2677D4A}" dt="2022-06-07T00:31:52.792" v="1691" actId="478"/>
          <ac:picMkLst>
            <pc:docMk/>
            <pc:sldMk cId="3301288556" sldId="1616"/>
            <ac:picMk id="10" creationId="{5BBD75A5-254A-4413-B07D-0A1BB22046F3}"/>
          </ac:picMkLst>
        </pc:picChg>
      </pc:sldChg>
      <pc:sldChg chg="addSp delSp modSp add mod delAnim modAnim">
        <pc:chgData name="Shore, Christopher" userId="951fa2de-b7d6-4cc7-82d9-fdf70c1aced4" providerId="ADAL" clId="{740C88C6-1A03-48C8-98E1-C196B2677D4A}" dt="2022-06-07T00:42:03.930" v="1754"/>
        <pc:sldMkLst>
          <pc:docMk/>
          <pc:sldMk cId="2170372671" sldId="1617"/>
        </pc:sldMkLst>
        <pc:spChg chg="del">
          <ac:chgData name="Shore, Christopher" userId="951fa2de-b7d6-4cc7-82d9-fdf70c1aced4" providerId="ADAL" clId="{740C88C6-1A03-48C8-98E1-C196B2677D4A}" dt="2022-06-07T00:41:07.559" v="1740" actId="478"/>
          <ac:spMkLst>
            <pc:docMk/>
            <pc:sldMk cId="2170372671" sldId="1617"/>
            <ac:spMk id="10" creationId="{E17DA40A-FB8F-562D-85B1-6ACBA506E844}"/>
          </ac:spMkLst>
        </pc:spChg>
        <pc:spChg chg="del">
          <ac:chgData name="Shore, Christopher" userId="951fa2de-b7d6-4cc7-82d9-fdf70c1aced4" providerId="ADAL" clId="{740C88C6-1A03-48C8-98E1-C196B2677D4A}" dt="2022-06-07T00:41:04.769" v="1738" actId="478"/>
          <ac:spMkLst>
            <pc:docMk/>
            <pc:sldMk cId="2170372671" sldId="1617"/>
            <ac:spMk id="15" creationId="{398F119F-8A97-B4DE-29FB-94A1DE352EA6}"/>
          </ac:spMkLst>
        </pc:spChg>
        <pc:spChg chg="del">
          <ac:chgData name="Shore, Christopher" userId="951fa2de-b7d6-4cc7-82d9-fdf70c1aced4" providerId="ADAL" clId="{740C88C6-1A03-48C8-98E1-C196B2677D4A}" dt="2022-06-07T00:41:05.939" v="1739" actId="478"/>
          <ac:spMkLst>
            <pc:docMk/>
            <pc:sldMk cId="2170372671" sldId="1617"/>
            <ac:spMk id="16" creationId="{59719A78-A7A3-2F78-B929-B09A822E27CD}"/>
          </ac:spMkLst>
        </pc:spChg>
        <pc:spChg chg="add mod">
          <ac:chgData name="Shore, Christopher" userId="951fa2de-b7d6-4cc7-82d9-fdf70c1aced4" providerId="ADAL" clId="{740C88C6-1A03-48C8-98E1-C196B2677D4A}" dt="2022-06-07T00:41:57.754" v="1753" actId="1076"/>
          <ac:spMkLst>
            <pc:docMk/>
            <pc:sldMk cId="2170372671" sldId="1617"/>
            <ac:spMk id="19" creationId="{EE7D5621-E8D0-9985-3BE5-69AB03D5C9AE}"/>
          </ac:spMkLst>
        </pc:spChg>
        <pc:spChg chg="add mod">
          <ac:chgData name="Shore, Christopher" userId="951fa2de-b7d6-4cc7-82d9-fdf70c1aced4" providerId="ADAL" clId="{740C88C6-1A03-48C8-98E1-C196B2677D4A}" dt="2022-06-07T00:41:53.742" v="1751" actId="1076"/>
          <ac:spMkLst>
            <pc:docMk/>
            <pc:sldMk cId="2170372671" sldId="1617"/>
            <ac:spMk id="20" creationId="{0881AE47-2CB8-DC46-5777-6FF8E690BE43}"/>
          </ac:spMkLst>
        </pc:spChg>
        <pc:picChg chg="del">
          <ac:chgData name="Shore, Christopher" userId="951fa2de-b7d6-4cc7-82d9-fdf70c1aced4" providerId="ADAL" clId="{740C88C6-1A03-48C8-98E1-C196B2677D4A}" dt="2022-06-07T00:41:02.730" v="1737" actId="478"/>
          <ac:picMkLst>
            <pc:docMk/>
            <pc:sldMk cId="2170372671" sldId="1617"/>
            <ac:picMk id="7" creationId="{3C2FEA6B-7171-457B-BAAC-63727A55218D}"/>
          </ac:picMkLst>
        </pc:picChg>
        <pc:picChg chg="del">
          <ac:chgData name="Shore, Christopher" userId="951fa2de-b7d6-4cc7-82d9-fdf70c1aced4" providerId="ADAL" clId="{740C88C6-1A03-48C8-98E1-C196B2677D4A}" dt="2022-06-07T00:41:02.129" v="1736" actId="478"/>
          <ac:picMkLst>
            <pc:docMk/>
            <pc:sldMk cId="2170372671" sldId="1617"/>
            <ac:picMk id="8" creationId="{EA541187-E7A5-268C-2496-8907D834AEB1}"/>
          </ac:picMkLst>
        </pc:picChg>
        <pc:picChg chg="del">
          <ac:chgData name="Shore, Christopher" userId="951fa2de-b7d6-4cc7-82d9-fdf70c1aced4" providerId="ADAL" clId="{740C88C6-1A03-48C8-98E1-C196B2677D4A}" dt="2022-06-07T00:41:01.306" v="1735" actId="478"/>
          <ac:picMkLst>
            <pc:docMk/>
            <pc:sldMk cId="2170372671" sldId="1617"/>
            <ac:picMk id="9" creationId="{E64D5D7E-684C-453C-A675-85E593BE174E}"/>
          </ac:picMkLst>
        </pc:picChg>
        <pc:picChg chg="add mod">
          <ac:chgData name="Shore, Christopher" userId="951fa2de-b7d6-4cc7-82d9-fdf70c1aced4" providerId="ADAL" clId="{740C88C6-1A03-48C8-98E1-C196B2677D4A}" dt="2022-06-07T00:41:55.328" v="1752" actId="1076"/>
          <ac:picMkLst>
            <pc:docMk/>
            <pc:sldMk cId="2170372671" sldId="1617"/>
            <ac:picMk id="17" creationId="{EC19D979-B229-FADE-D17E-B83D1FDD369C}"/>
          </ac:picMkLst>
        </pc:picChg>
        <pc:picChg chg="add mod">
          <ac:chgData name="Shore, Christopher" userId="951fa2de-b7d6-4cc7-82d9-fdf70c1aced4" providerId="ADAL" clId="{740C88C6-1A03-48C8-98E1-C196B2677D4A}" dt="2022-06-07T00:41:26.318" v="1748" actId="14100"/>
          <ac:picMkLst>
            <pc:docMk/>
            <pc:sldMk cId="2170372671" sldId="1617"/>
            <ac:picMk id="18" creationId="{6404A27A-EB00-41A4-3138-32F13DD6F1ED}"/>
          </ac:picMkLst>
        </pc:picChg>
      </pc:sldChg>
      <pc:sldChg chg="addSp delSp modSp add mod delAnim">
        <pc:chgData name="Shore, Christopher" userId="951fa2de-b7d6-4cc7-82d9-fdf70c1aced4" providerId="ADAL" clId="{740C88C6-1A03-48C8-98E1-C196B2677D4A}" dt="2022-06-07T00:43:21.509" v="1769" actId="1076"/>
        <pc:sldMkLst>
          <pc:docMk/>
          <pc:sldMk cId="4058347820" sldId="1618"/>
        </pc:sldMkLst>
        <pc:spChg chg="add mod">
          <ac:chgData name="Shore, Christopher" userId="951fa2de-b7d6-4cc7-82d9-fdf70c1aced4" providerId="ADAL" clId="{740C88C6-1A03-48C8-98E1-C196B2677D4A}" dt="2022-06-07T00:43:21.509" v="1769" actId="1076"/>
          <ac:spMkLst>
            <pc:docMk/>
            <pc:sldMk cId="4058347820" sldId="1618"/>
            <ac:spMk id="15" creationId="{FAF8CA9E-53E0-9502-9A84-896BBFC18E75}"/>
          </ac:spMkLst>
        </pc:spChg>
        <pc:spChg chg="del">
          <ac:chgData name="Shore, Christopher" userId="951fa2de-b7d6-4cc7-82d9-fdf70c1aced4" providerId="ADAL" clId="{740C88C6-1A03-48C8-98E1-C196B2677D4A}" dt="2022-06-07T00:42:54.406" v="1762" actId="478"/>
          <ac:spMkLst>
            <pc:docMk/>
            <pc:sldMk cId="4058347820" sldId="1618"/>
            <ac:spMk id="19" creationId="{EE7D5621-E8D0-9985-3BE5-69AB03D5C9AE}"/>
          </ac:spMkLst>
        </pc:spChg>
        <pc:picChg chg="add mod">
          <ac:chgData name="Shore, Christopher" userId="951fa2de-b7d6-4cc7-82d9-fdf70c1aced4" providerId="ADAL" clId="{740C88C6-1A03-48C8-98E1-C196B2677D4A}" dt="2022-06-07T00:43:18.095" v="1768" actId="1076"/>
          <ac:picMkLst>
            <pc:docMk/>
            <pc:sldMk cId="4058347820" sldId="1618"/>
            <ac:picMk id="16" creationId="{642B4765-792F-1D0C-C2A1-1F26F7924A49}"/>
          </ac:picMkLst>
        </pc:picChg>
        <pc:picChg chg="del">
          <ac:chgData name="Shore, Christopher" userId="951fa2de-b7d6-4cc7-82d9-fdf70c1aced4" providerId="ADAL" clId="{740C88C6-1A03-48C8-98E1-C196B2677D4A}" dt="2022-06-07T00:42:34.809" v="1761" actId="478"/>
          <ac:picMkLst>
            <pc:docMk/>
            <pc:sldMk cId="4058347820" sldId="1618"/>
            <ac:picMk id="18" creationId="{6404A27A-EB00-41A4-3138-32F13DD6F1ED}"/>
          </ac:picMkLst>
        </pc:picChg>
      </pc:sldChg>
      <pc:sldChg chg="addSp delSp modSp add mod">
        <pc:chgData name="Shore, Christopher" userId="951fa2de-b7d6-4cc7-82d9-fdf70c1aced4" providerId="ADAL" clId="{740C88C6-1A03-48C8-98E1-C196B2677D4A}" dt="2022-06-07T00:44:20.743" v="1782" actId="1076"/>
        <pc:sldMkLst>
          <pc:docMk/>
          <pc:sldMk cId="659450418" sldId="1619"/>
        </pc:sldMkLst>
        <pc:spChg chg="mod">
          <ac:chgData name="Shore, Christopher" userId="951fa2de-b7d6-4cc7-82d9-fdf70c1aced4" providerId="ADAL" clId="{740C88C6-1A03-48C8-98E1-C196B2677D4A}" dt="2022-06-07T00:44:20.743" v="1782" actId="1076"/>
          <ac:spMkLst>
            <pc:docMk/>
            <pc:sldMk cId="659450418" sldId="1619"/>
            <ac:spMk id="15" creationId="{FAF8CA9E-53E0-9502-9A84-896BBFC18E75}"/>
          </ac:spMkLst>
        </pc:spChg>
        <pc:picChg chg="del">
          <ac:chgData name="Shore, Christopher" userId="951fa2de-b7d6-4cc7-82d9-fdf70c1aced4" providerId="ADAL" clId="{740C88C6-1A03-48C8-98E1-C196B2677D4A}" dt="2022-06-07T00:43:41.205" v="1775" actId="478"/>
          <ac:picMkLst>
            <pc:docMk/>
            <pc:sldMk cId="659450418" sldId="1619"/>
            <ac:picMk id="16" creationId="{642B4765-792F-1D0C-C2A1-1F26F7924A49}"/>
          </ac:picMkLst>
        </pc:picChg>
        <pc:picChg chg="del">
          <ac:chgData name="Shore, Christopher" userId="951fa2de-b7d6-4cc7-82d9-fdf70c1aced4" providerId="ADAL" clId="{740C88C6-1A03-48C8-98E1-C196B2677D4A}" dt="2022-06-07T00:43:35.022" v="1771" actId="478"/>
          <ac:picMkLst>
            <pc:docMk/>
            <pc:sldMk cId="659450418" sldId="1619"/>
            <ac:picMk id="17" creationId="{EC19D979-B229-FADE-D17E-B83D1FDD369C}"/>
          </ac:picMkLst>
        </pc:picChg>
        <pc:picChg chg="add mod">
          <ac:chgData name="Shore, Christopher" userId="951fa2de-b7d6-4cc7-82d9-fdf70c1aced4" providerId="ADAL" clId="{740C88C6-1A03-48C8-98E1-C196B2677D4A}" dt="2022-06-07T00:44:18.529" v="1781" actId="14100"/>
          <ac:picMkLst>
            <pc:docMk/>
            <pc:sldMk cId="659450418" sldId="1619"/>
            <ac:picMk id="18" creationId="{B4C40F2E-6231-1F5D-F6EC-E57DA74AA902}"/>
          </ac:picMkLst>
        </pc:picChg>
        <pc:picChg chg="add mod">
          <ac:chgData name="Shore, Christopher" userId="951fa2de-b7d6-4cc7-82d9-fdf70c1aced4" providerId="ADAL" clId="{740C88C6-1A03-48C8-98E1-C196B2677D4A}" dt="2022-06-07T00:44:14.736" v="1779" actId="1076"/>
          <ac:picMkLst>
            <pc:docMk/>
            <pc:sldMk cId="659450418" sldId="1619"/>
            <ac:picMk id="19" creationId="{7EA11EB7-7597-BA44-CC28-CB9B6BEDC234}"/>
          </ac:picMkLst>
        </pc:picChg>
      </pc:sldChg>
    </pc:docChg>
  </pc:docChgLst>
  <pc:docChgLst>
    <pc:chgData name="Shore, Christopher" userId="951fa2de-b7d6-4cc7-82d9-fdf70c1aced4" providerId="ADAL" clId="{232B2E79-8BEB-4136-9554-31BE0AFCF771}"/>
    <pc:docChg chg="modSld">
      <pc:chgData name="Shore, Christopher" userId="951fa2de-b7d6-4cc7-82d9-fdf70c1aced4" providerId="ADAL" clId="{232B2E79-8BEB-4136-9554-31BE0AFCF771}" dt="2022-05-06T22:50:19.054" v="80" actId="478"/>
      <pc:docMkLst>
        <pc:docMk/>
      </pc:docMkLst>
      <pc:sldChg chg="delSp modSp modAnim">
        <pc:chgData name="Shore, Christopher" userId="951fa2de-b7d6-4cc7-82d9-fdf70c1aced4" providerId="ADAL" clId="{232B2E79-8BEB-4136-9554-31BE0AFCF771}" dt="2022-05-06T22:50:19.054" v="80" actId="478"/>
        <pc:sldMkLst>
          <pc:docMk/>
          <pc:sldMk cId="1039609957" sldId="1468"/>
        </pc:sldMkLst>
        <pc:picChg chg="del mod">
          <ac:chgData name="Shore, Christopher" userId="951fa2de-b7d6-4cc7-82d9-fdf70c1aced4" providerId="ADAL" clId="{232B2E79-8BEB-4136-9554-31BE0AFCF771}" dt="2022-05-06T22:50:19.054" v="80" actId="478"/>
          <ac:picMkLst>
            <pc:docMk/>
            <pc:sldMk cId="1039609957" sldId="1468"/>
            <ac:picMk id="21" creationId="{EE2175E7-46CB-D85B-3987-F894541A9048}"/>
          </ac:picMkLst>
        </pc:picChg>
        <pc:picChg chg="del">
          <ac:chgData name="Shore, Christopher" userId="951fa2de-b7d6-4cc7-82d9-fdf70c1aced4" providerId="ADAL" clId="{232B2E79-8BEB-4136-9554-31BE0AFCF771}" dt="2022-05-06T22:50:19.054" v="80" actId="478"/>
          <ac:picMkLst>
            <pc:docMk/>
            <pc:sldMk cId="1039609957" sldId="1468"/>
            <ac:picMk id="22" creationId="{9655FD5B-F463-FFFC-DBCB-197E0EC6F660}"/>
          </ac:picMkLst>
        </pc:picChg>
        <pc:picChg chg="del">
          <ac:chgData name="Shore, Christopher" userId="951fa2de-b7d6-4cc7-82d9-fdf70c1aced4" providerId="ADAL" clId="{232B2E79-8BEB-4136-9554-31BE0AFCF771}" dt="2022-05-06T22:50:19.054" v="80" actId="478"/>
          <ac:picMkLst>
            <pc:docMk/>
            <pc:sldMk cId="1039609957" sldId="1468"/>
            <ac:picMk id="23" creationId="{44A5C32B-299E-5C95-C41F-7310B2A360F0}"/>
          </ac:picMkLst>
        </pc:picChg>
        <pc:picChg chg="del">
          <ac:chgData name="Shore, Christopher" userId="951fa2de-b7d6-4cc7-82d9-fdf70c1aced4" providerId="ADAL" clId="{232B2E79-8BEB-4136-9554-31BE0AFCF771}" dt="2022-05-06T22:50:19.054" v="80" actId="478"/>
          <ac:picMkLst>
            <pc:docMk/>
            <pc:sldMk cId="1039609957" sldId="1468"/>
            <ac:picMk id="24" creationId="{2A6B2949-AE4A-35E4-79A1-70ED6907F8CB}"/>
          </ac:picMkLst>
        </pc:picChg>
      </pc:sldChg>
      <pc:sldChg chg="addSp modSp mod modAnim">
        <pc:chgData name="Shore, Christopher" userId="951fa2de-b7d6-4cc7-82d9-fdf70c1aced4" providerId="ADAL" clId="{232B2E79-8BEB-4136-9554-31BE0AFCF771}" dt="2022-05-06T22:48:18.333" v="59" actId="14100"/>
        <pc:sldMkLst>
          <pc:docMk/>
          <pc:sldMk cId="3918897932" sldId="1594"/>
        </pc:sldMkLst>
        <pc:spChg chg="mod">
          <ac:chgData name="Shore, Christopher" userId="951fa2de-b7d6-4cc7-82d9-fdf70c1aced4" providerId="ADAL" clId="{232B2E79-8BEB-4136-9554-31BE0AFCF771}" dt="2022-05-06T22:46:04.842" v="0" actId="1076"/>
          <ac:spMkLst>
            <pc:docMk/>
            <pc:sldMk cId="3918897932" sldId="1594"/>
            <ac:spMk id="3" creationId="{011833A4-90D4-4322-AD75-44103F12F2A2}"/>
          </ac:spMkLst>
        </pc:spChg>
        <pc:spChg chg="add mod">
          <ac:chgData name="Shore, Christopher" userId="951fa2de-b7d6-4cc7-82d9-fdf70c1aced4" providerId="ADAL" clId="{232B2E79-8BEB-4136-9554-31BE0AFCF771}" dt="2022-05-06T22:48:18.333" v="59" actId="14100"/>
          <ac:spMkLst>
            <pc:docMk/>
            <pc:sldMk cId="3918897932" sldId="1594"/>
            <ac:spMk id="11" creationId="{CA984C49-1DB0-CAE7-52A8-E45DC7AFAE7B}"/>
          </ac:spMkLst>
        </pc:spChg>
        <pc:cxnChg chg="add mod">
          <ac:chgData name="Shore, Christopher" userId="951fa2de-b7d6-4cc7-82d9-fdf70c1aced4" providerId="ADAL" clId="{232B2E79-8BEB-4136-9554-31BE0AFCF771}" dt="2022-05-06T22:47:04.090" v="53" actId="13822"/>
          <ac:cxnSpMkLst>
            <pc:docMk/>
            <pc:sldMk cId="3918897932" sldId="1594"/>
            <ac:cxnSpMk id="6" creationId="{40CC1C1A-F7F1-D307-902D-44DF8B7EC3F3}"/>
          </ac:cxnSpMkLst>
        </pc:cxnChg>
      </pc:sldChg>
      <pc:sldChg chg="addSp modSp mod modAnim">
        <pc:chgData name="Shore, Christopher" userId="951fa2de-b7d6-4cc7-82d9-fdf70c1aced4" providerId="ADAL" clId="{232B2E79-8BEB-4136-9554-31BE0AFCF771}" dt="2022-05-06T22:50:10.440" v="78"/>
        <pc:sldMkLst>
          <pc:docMk/>
          <pc:sldMk cId="1376357070" sldId="1600"/>
        </pc:sldMkLst>
        <pc:spChg chg="mod">
          <ac:chgData name="Shore, Christopher" userId="951fa2de-b7d6-4cc7-82d9-fdf70c1aced4" providerId="ADAL" clId="{232B2E79-8BEB-4136-9554-31BE0AFCF771}" dt="2022-05-06T22:49:46.777" v="77" actId="207"/>
          <ac:spMkLst>
            <pc:docMk/>
            <pc:sldMk cId="1376357070" sldId="1600"/>
            <ac:spMk id="18" creationId="{DA500F55-9675-4C8A-A9B3-9396EDA8471F}"/>
          </ac:spMkLst>
        </pc:spChg>
        <pc:spChg chg="mod">
          <ac:chgData name="Shore, Christopher" userId="951fa2de-b7d6-4cc7-82d9-fdf70c1aced4" providerId="ADAL" clId="{232B2E79-8BEB-4136-9554-31BE0AFCF771}" dt="2022-05-06T22:49:22.883" v="60" actId="20577"/>
          <ac:spMkLst>
            <pc:docMk/>
            <pc:sldMk cId="1376357070" sldId="1600"/>
            <ac:spMk id="20" creationId="{DBE09966-E2C3-4A9B-ACF0-DB07CCF5AEF8}"/>
          </ac:spMkLst>
        </pc:spChg>
        <pc:picChg chg="add mod">
          <ac:chgData name="Shore, Christopher" userId="951fa2de-b7d6-4cc7-82d9-fdf70c1aced4" providerId="ADAL" clId="{232B2E79-8BEB-4136-9554-31BE0AFCF771}" dt="2022-05-06T22:50:10.440" v="78"/>
          <ac:picMkLst>
            <pc:docMk/>
            <pc:sldMk cId="1376357070" sldId="1600"/>
            <ac:picMk id="21" creationId="{0C7B69A2-3D10-BE8C-87AE-89075BFD73C2}"/>
          </ac:picMkLst>
        </pc:picChg>
        <pc:picChg chg="add mod">
          <ac:chgData name="Shore, Christopher" userId="951fa2de-b7d6-4cc7-82d9-fdf70c1aced4" providerId="ADAL" clId="{232B2E79-8BEB-4136-9554-31BE0AFCF771}" dt="2022-05-06T22:50:10.440" v="78"/>
          <ac:picMkLst>
            <pc:docMk/>
            <pc:sldMk cId="1376357070" sldId="1600"/>
            <ac:picMk id="22" creationId="{C41116BF-A50C-2D50-1618-69DF09044193}"/>
          </ac:picMkLst>
        </pc:picChg>
        <pc:picChg chg="add mod">
          <ac:chgData name="Shore, Christopher" userId="951fa2de-b7d6-4cc7-82d9-fdf70c1aced4" providerId="ADAL" clId="{232B2E79-8BEB-4136-9554-31BE0AFCF771}" dt="2022-05-06T22:50:10.440" v="78"/>
          <ac:picMkLst>
            <pc:docMk/>
            <pc:sldMk cId="1376357070" sldId="1600"/>
            <ac:picMk id="23" creationId="{C56FC188-DD11-A214-C7A3-B0F1404E0315}"/>
          </ac:picMkLst>
        </pc:picChg>
        <pc:picChg chg="add mod">
          <ac:chgData name="Shore, Christopher" userId="951fa2de-b7d6-4cc7-82d9-fdf70c1aced4" providerId="ADAL" clId="{232B2E79-8BEB-4136-9554-31BE0AFCF771}" dt="2022-05-06T22:50:10.440" v="78"/>
          <ac:picMkLst>
            <pc:docMk/>
            <pc:sldMk cId="1376357070" sldId="1600"/>
            <ac:picMk id="24" creationId="{1EB9B636-33EE-90CF-CE47-0E2D013B6D55}"/>
          </ac:picMkLst>
        </pc:picChg>
      </pc:sldChg>
    </pc:docChg>
  </pc:docChgLst>
  <pc:docChgLst>
    <pc:chgData name="Shore, Christopher" userId="951fa2de-b7d6-4cc7-82d9-fdf70c1aced4" providerId="ADAL" clId="{A55A673C-34A0-483B-8E93-956069CD66F3}"/>
    <pc:docChg chg="delSld modSld">
      <pc:chgData name="Shore, Christopher" userId="951fa2de-b7d6-4cc7-82d9-fdf70c1aced4" providerId="ADAL" clId="{A55A673C-34A0-483B-8E93-956069CD66F3}" dt="2020-05-28T07:23:16.576" v="8" actId="14100"/>
      <pc:docMkLst>
        <pc:docMk/>
      </pc:docMkLst>
      <pc:sldChg chg="modSp mod">
        <pc:chgData name="Shore, Christopher" userId="951fa2de-b7d6-4cc7-82d9-fdf70c1aced4" providerId="ADAL" clId="{A55A673C-34A0-483B-8E93-956069CD66F3}" dt="2020-05-28T07:23:16.576" v="8" actId="14100"/>
        <pc:sldMkLst>
          <pc:docMk/>
          <pc:sldMk cId="3252507532" sldId="1484"/>
        </pc:sldMkLst>
        <pc:picChg chg="mod">
          <ac:chgData name="Shore, Christopher" userId="951fa2de-b7d6-4cc7-82d9-fdf70c1aced4" providerId="ADAL" clId="{A55A673C-34A0-483B-8E93-956069CD66F3}" dt="2020-05-28T07:23:16.576" v="8" actId="14100"/>
          <ac:picMkLst>
            <pc:docMk/>
            <pc:sldMk cId="3252507532" sldId="1484"/>
            <ac:picMk id="20" creationId="{5366C382-025F-4949-A303-EF77DD64D7C3}"/>
          </ac:picMkLst>
        </pc:picChg>
      </pc:sldChg>
      <pc:sldChg chg="addSp modSp mod">
        <pc:chgData name="Shore, Christopher" userId="951fa2de-b7d6-4cc7-82d9-fdf70c1aced4" providerId="ADAL" clId="{A55A673C-34A0-483B-8E93-956069CD66F3}" dt="2020-05-28T07:21:05.295" v="7" actId="14100"/>
        <pc:sldMkLst>
          <pc:docMk/>
          <pc:sldMk cId="1474860453" sldId="1596"/>
        </pc:sldMkLst>
        <pc:spChg chg="mod">
          <ac:chgData name="Shore, Christopher" userId="951fa2de-b7d6-4cc7-82d9-fdf70c1aced4" providerId="ADAL" clId="{A55A673C-34A0-483B-8E93-956069CD66F3}" dt="2020-05-28T07:21:05.295" v="7" actId="14100"/>
          <ac:spMkLst>
            <pc:docMk/>
            <pc:sldMk cId="1474860453" sldId="1596"/>
            <ac:spMk id="2" creationId="{9B626227-D88B-46E1-93F4-CD12F2558BAF}"/>
          </ac:spMkLst>
        </pc:spChg>
        <pc:picChg chg="add mod">
          <ac:chgData name="Shore, Christopher" userId="951fa2de-b7d6-4cc7-82d9-fdf70c1aced4" providerId="ADAL" clId="{A55A673C-34A0-483B-8E93-956069CD66F3}" dt="2020-05-28T07:20:57.917" v="6" actId="208"/>
          <ac:picMkLst>
            <pc:docMk/>
            <pc:sldMk cId="1474860453" sldId="1596"/>
            <ac:picMk id="4" creationId="{EC425295-9880-4B10-B405-30AA8AE35FBC}"/>
          </ac:picMkLst>
        </pc:picChg>
      </pc:sldChg>
      <pc:sldChg chg="del">
        <pc:chgData name="Shore, Christopher" userId="951fa2de-b7d6-4cc7-82d9-fdf70c1aced4" providerId="ADAL" clId="{A55A673C-34A0-483B-8E93-956069CD66F3}" dt="2020-05-28T07:20:22.333" v="0" actId="47"/>
        <pc:sldMkLst>
          <pc:docMk/>
          <pc:sldMk cId="2053238221" sldId="1597"/>
        </pc:sldMkLst>
      </pc:sldChg>
    </pc:docChg>
  </pc:docChgLst>
  <pc:docChgLst>
    <pc:chgData name="Shore, Christopher" userId="951fa2de-b7d6-4cc7-82d9-fdf70c1aced4" providerId="ADAL" clId="{A4B917A5-96E7-470E-80D6-93A798D567CF}"/>
    <pc:docChg chg="custSel addSld delSld modSld sldOrd">
      <pc:chgData name="Shore, Christopher" userId="951fa2de-b7d6-4cc7-82d9-fdf70c1aced4" providerId="ADAL" clId="{A4B917A5-96E7-470E-80D6-93A798D567CF}" dt="2022-06-09T21:30:24.988" v="239" actId="1076"/>
      <pc:docMkLst>
        <pc:docMk/>
      </pc:docMkLst>
      <pc:sldChg chg="modSp mod">
        <pc:chgData name="Shore, Christopher" userId="951fa2de-b7d6-4cc7-82d9-fdf70c1aced4" providerId="ADAL" clId="{A4B917A5-96E7-470E-80D6-93A798D567CF}" dt="2022-06-07T06:42:23.225" v="182" actId="688"/>
        <pc:sldMkLst>
          <pc:docMk/>
          <pc:sldMk cId="3918897932" sldId="1594"/>
        </pc:sldMkLst>
        <pc:picChg chg="mod">
          <ac:chgData name="Shore, Christopher" userId="951fa2de-b7d6-4cc7-82d9-fdf70c1aced4" providerId="ADAL" clId="{A4B917A5-96E7-470E-80D6-93A798D567CF}" dt="2022-06-07T06:42:23.225" v="182" actId="688"/>
          <ac:picMkLst>
            <pc:docMk/>
            <pc:sldMk cId="3918897932" sldId="1594"/>
            <ac:picMk id="5" creationId="{DE082236-C941-F671-062D-CC640361FEEB}"/>
          </ac:picMkLst>
        </pc:picChg>
      </pc:sldChg>
      <pc:sldChg chg="delSp modSp modAnim">
        <pc:chgData name="Shore, Christopher" userId="951fa2de-b7d6-4cc7-82d9-fdf70c1aced4" providerId="ADAL" clId="{A4B917A5-96E7-470E-80D6-93A798D567CF}" dt="2022-06-09T21:30:24.988" v="239" actId="1076"/>
        <pc:sldMkLst>
          <pc:docMk/>
          <pc:sldMk cId="794416058" sldId="1612"/>
        </pc:sldMkLst>
        <pc:picChg chg="mod">
          <ac:chgData name="Shore, Christopher" userId="951fa2de-b7d6-4cc7-82d9-fdf70c1aced4" providerId="ADAL" clId="{A4B917A5-96E7-470E-80D6-93A798D567CF}" dt="2022-06-09T21:30:24.988" v="239" actId="1076"/>
          <ac:picMkLst>
            <pc:docMk/>
            <pc:sldMk cId="794416058" sldId="1612"/>
            <ac:picMk id="25" creationId="{6C380CE0-EC50-0165-0585-F6220F5C953C}"/>
          </ac:picMkLst>
        </pc:picChg>
        <pc:picChg chg="mod">
          <ac:chgData name="Shore, Christopher" userId="951fa2de-b7d6-4cc7-82d9-fdf70c1aced4" providerId="ADAL" clId="{A4B917A5-96E7-470E-80D6-93A798D567CF}" dt="2022-06-09T21:30:18.436" v="237" actId="1076"/>
          <ac:picMkLst>
            <pc:docMk/>
            <pc:sldMk cId="794416058" sldId="1612"/>
            <ac:picMk id="27" creationId="{56A63068-C54D-2DB9-42CB-E6671839C08C}"/>
          </ac:picMkLst>
        </pc:picChg>
        <pc:picChg chg="del">
          <ac:chgData name="Shore, Christopher" userId="951fa2de-b7d6-4cc7-82d9-fdf70c1aced4" providerId="ADAL" clId="{A4B917A5-96E7-470E-80D6-93A798D567CF}" dt="2022-06-09T21:30:08.798" v="235" actId="478"/>
          <ac:picMkLst>
            <pc:docMk/>
            <pc:sldMk cId="794416058" sldId="1612"/>
            <ac:picMk id="28" creationId="{46659FD8-CFF8-2156-0378-E9931685EDD0}"/>
          </ac:picMkLst>
        </pc:picChg>
      </pc:sldChg>
      <pc:sldChg chg="addSp modSp mod">
        <pc:chgData name="Shore, Christopher" userId="951fa2de-b7d6-4cc7-82d9-fdf70c1aced4" providerId="ADAL" clId="{A4B917A5-96E7-470E-80D6-93A798D567CF}" dt="2022-06-07T06:37:36.625" v="166" actId="692"/>
        <pc:sldMkLst>
          <pc:docMk/>
          <pc:sldMk cId="2630427453" sldId="1615"/>
        </pc:sldMkLst>
        <pc:picChg chg="add mod">
          <ac:chgData name="Shore, Christopher" userId="951fa2de-b7d6-4cc7-82d9-fdf70c1aced4" providerId="ADAL" clId="{A4B917A5-96E7-470E-80D6-93A798D567CF}" dt="2022-06-07T06:37:36.625" v="166" actId="692"/>
          <ac:picMkLst>
            <pc:docMk/>
            <pc:sldMk cId="2630427453" sldId="1615"/>
            <ac:picMk id="3" creationId="{0A4A1A77-D9FF-82CB-75F0-EF1FBC25B6E9}"/>
          </ac:picMkLst>
        </pc:picChg>
      </pc:sldChg>
      <pc:sldChg chg="addSp delSp modSp mod">
        <pc:chgData name="Shore, Christopher" userId="951fa2de-b7d6-4cc7-82d9-fdf70c1aced4" providerId="ADAL" clId="{A4B917A5-96E7-470E-80D6-93A798D567CF}" dt="2022-06-07T06:42:03.059" v="181" actId="692"/>
        <pc:sldMkLst>
          <pc:docMk/>
          <pc:sldMk cId="3301288556" sldId="1616"/>
        </pc:sldMkLst>
        <pc:spChg chg="mod">
          <ac:chgData name="Shore, Christopher" userId="951fa2de-b7d6-4cc7-82d9-fdf70c1aced4" providerId="ADAL" clId="{A4B917A5-96E7-470E-80D6-93A798D567CF}" dt="2022-06-07T05:58:36.365" v="161" actId="115"/>
          <ac:spMkLst>
            <pc:docMk/>
            <pc:sldMk cId="3301288556" sldId="1616"/>
            <ac:spMk id="16" creationId="{A5FFCFEB-5119-4F50-A188-9ABEFA6C85F5}"/>
          </ac:spMkLst>
        </pc:spChg>
        <pc:picChg chg="add del mod">
          <ac:chgData name="Shore, Christopher" userId="951fa2de-b7d6-4cc7-82d9-fdf70c1aced4" providerId="ADAL" clId="{A4B917A5-96E7-470E-80D6-93A798D567CF}" dt="2022-06-07T06:41:34.877" v="174" actId="478"/>
          <ac:picMkLst>
            <pc:docMk/>
            <pc:sldMk cId="3301288556" sldId="1616"/>
            <ac:picMk id="3" creationId="{2918ECAD-CD6E-CA07-F90C-C1A90CBF7EBE}"/>
          </ac:picMkLst>
        </pc:picChg>
        <pc:picChg chg="add mod ord">
          <ac:chgData name="Shore, Christopher" userId="951fa2de-b7d6-4cc7-82d9-fdf70c1aced4" providerId="ADAL" clId="{A4B917A5-96E7-470E-80D6-93A798D567CF}" dt="2022-06-07T06:42:03.059" v="181" actId="692"/>
          <ac:picMkLst>
            <pc:docMk/>
            <pc:sldMk cId="3301288556" sldId="1616"/>
            <ac:picMk id="5" creationId="{24368473-6E8C-D1A5-19F5-8EFBFDF7846D}"/>
          </ac:picMkLst>
        </pc:picChg>
        <pc:picChg chg="mod">
          <ac:chgData name="Shore, Christopher" userId="951fa2de-b7d6-4cc7-82d9-fdf70c1aced4" providerId="ADAL" clId="{A4B917A5-96E7-470E-80D6-93A798D567CF}" dt="2022-06-07T06:41:04.333" v="173" actId="1076"/>
          <ac:picMkLst>
            <pc:docMk/>
            <pc:sldMk cId="3301288556" sldId="1616"/>
            <ac:picMk id="8" creationId="{FA8BB6B3-8ED2-AFF3-0453-BEF26305BDA0}"/>
          </ac:picMkLst>
        </pc:picChg>
      </pc:sldChg>
      <pc:sldChg chg="del">
        <pc:chgData name="Shore, Christopher" userId="951fa2de-b7d6-4cc7-82d9-fdf70c1aced4" providerId="ADAL" clId="{A4B917A5-96E7-470E-80D6-93A798D567CF}" dt="2022-06-08T08:16:47.565" v="201" actId="2696"/>
        <pc:sldMkLst>
          <pc:docMk/>
          <pc:sldMk cId="2170372671" sldId="1617"/>
        </pc:sldMkLst>
      </pc:sldChg>
      <pc:sldChg chg="add">
        <pc:chgData name="Shore, Christopher" userId="951fa2de-b7d6-4cc7-82d9-fdf70c1aced4" providerId="ADAL" clId="{A4B917A5-96E7-470E-80D6-93A798D567CF}" dt="2022-06-08T08:16:51.757" v="202"/>
        <pc:sldMkLst>
          <pc:docMk/>
          <pc:sldMk cId="3175865058" sldId="1617"/>
        </pc:sldMkLst>
      </pc:sldChg>
      <pc:sldChg chg="add">
        <pc:chgData name="Shore, Christopher" userId="951fa2de-b7d6-4cc7-82d9-fdf70c1aced4" providerId="ADAL" clId="{A4B917A5-96E7-470E-80D6-93A798D567CF}" dt="2022-06-09T15:08:44.554" v="206"/>
        <pc:sldMkLst>
          <pc:docMk/>
          <pc:sldMk cId="1753034069" sldId="1618"/>
        </pc:sldMkLst>
      </pc:sldChg>
      <pc:sldChg chg="del ord">
        <pc:chgData name="Shore, Christopher" userId="951fa2de-b7d6-4cc7-82d9-fdf70c1aced4" providerId="ADAL" clId="{A4B917A5-96E7-470E-80D6-93A798D567CF}" dt="2022-06-09T15:08:36.303" v="205" actId="2696"/>
        <pc:sldMkLst>
          <pc:docMk/>
          <pc:sldMk cId="4058347820" sldId="1618"/>
        </pc:sldMkLst>
      </pc:sldChg>
      <pc:sldChg chg="del ord">
        <pc:chgData name="Shore, Christopher" userId="951fa2de-b7d6-4cc7-82d9-fdf70c1aced4" providerId="ADAL" clId="{A4B917A5-96E7-470E-80D6-93A798D567CF}" dt="2022-06-09T15:08:30.215" v="203" actId="2696"/>
        <pc:sldMkLst>
          <pc:docMk/>
          <pc:sldMk cId="659450418" sldId="1619"/>
        </pc:sldMkLst>
      </pc:sldChg>
      <pc:sldChg chg="add">
        <pc:chgData name="Shore, Christopher" userId="951fa2de-b7d6-4cc7-82d9-fdf70c1aced4" providerId="ADAL" clId="{A4B917A5-96E7-470E-80D6-93A798D567CF}" dt="2022-06-09T15:08:34.075" v="204"/>
        <pc:sldMkLst>
          <pc:docMk/>
          <pc:sldMk cId="669713444" sldId="1619"/>
        </pc:sldMkLst>
      </pc:sldChg>
      <pc:sldChg chg="modSp add mod ord">
        <pc:chgData name="Shore, Christopher" userId="951fa2de-b7d6-4cc7-82d9-fdf70c1aced4" providerId="ADAL" clId="{A4B917A5-96E7-470E-80D6-93A798D567CF}" dt="2022-06-07T14:54:15.007" v="184"/>
        <pc:sldMkLst>
          <pc:docMk/>
          <pc:sldMk cId="3156969970" sldId="1620"/>
        </pc:sldMkLst>
        <pc:spChg chg="mod">
          <ac:chgData name="Shore, Christopher" userId="951fa2de-b7d6-4cc7-82d9-fdf70c1aced4" providerId="ADAL" clId="{A4B917A5-96E7-470E-80D6-93A798D567CF}" dt="2022-06-07T05:56:51.253" v="160" actId="1076"/>
          <ac:spMkLst>
            <pc:docMk/>
            <pc:sldMk cId="3156969970" sldId="1620"/>
            <ac:spMk id="6159" creationId="{0BF03AE6-4C77-489C-9947-A75E75937992}"/>
          </ac:spMkLst>
        </pc:spChg>
        <pc:picChg chg="mod">
          <ac:chgData name="Shore, Christopher" userId="951fa2de-b7d6-4cc7-82d9-fdf70c1aced4" providerId="ADAL" clId="{A4B917A5-96E7-470E-80D6-93A798D567CF}" dt="2022-06-07T05:56:34.848" v="155" actId="1076"/>
          <ac:picMkLst>
            <pc:docMk/>
            <pc:sldMk cId="3156969970" sldId="1620"/>
            <ac:picMk id="6151" creationId="{0EB7C302-9D95-4D70-8F74-1DC0D3492941}"/>
          </ac:picMkLst>
        </pc:picChg>
        <pc:picChg chg="mod">
          <ac:chgData name="Shore, Christopher" userId="951fa2de-b7d6-4cc7-82d9-fdf70c1aced4" providerId="ADAL" clId="{A4B917A5-96E7-470E-80D6-93A798D567CF}" dt="2022-06-07T05:56:40.081" v="157" actId="1076"/>
          <ac:picMkLst>
            <pc:docMk/>
            <pc:sldMk cId="3156969970" sldId="1620"/>
            <ac:picMk id="6152" creationId="{399F5642-540C-4923-8976-7E1E334751EB}"/>
          </ac:picMkLst>
        </pc:picChg>
        <pc:picChg chg="mod">
          <ac:chgData name="Shore, Christopher" userId="951fa2de-b7d6-4cc7-82d9-fdf70c1aced4" providerId="ADAL" clId="{A4B917A5-96E7-470E-80D6-93A798D567CF}" dt="2022-06-07T05:56:45.439" v="159" actId="1076"/>
          <ac:picMkLst>
            <pc:docMk/>
            <pc:sldMk cId="3156969970" sldId="1620"/>
            <ac:picMk id="6153" creationId="{71D63D52-0F2D-4F2B-BA22-23AE395CD0AD}"/>
          </ac:picMkLst>
        </pc:picChg>
        <pc:picChg chg="mod">
          <ac:chgData name="Shore, Christopher" userId="951fa2de-b7d6-4cc7-82d9-fdf70c1aced4" providerId="ADAL" clId="{A4B917A5-96E7-470E-80D6-93A798D567CF}" dt="2022-06-07T05:56:32.975" v="154" actId="1076"/>
          <ac:picMkLst>
            <pc:docMk/>
            <pc:sldMk cId="3156969970" sldId="1620"/>
            <ac:picMk id="6154" creationId="{E52EFC1C-6EF7-4723-B62D-6435EC9586D0}"/>
          </ac:picMkLst>
        </pc:picChg>
        <pc:picChg chg="mod">
          <ac:chgData name="Shore, Christopher" userId="951fa2de-b7d6-4cc7-82d9-fdf70c1aced4" providerId="ADAL" clId="{A4B917A5-96E7-470E-80D6-93A798D567CF}" dt="2022-06-07T05:56:43" v="158" actId="1076"/>
          <ac:picMkLst>
            <pc:docMk/>
            <pc:sldMk cId="3156969970" sldId="1620"/>
            <ac:picMk id="6155" creationId="{6CEEF184-5BE5-4874-9731-7F7CAF6CAE01}"/>
          </ac:picMkLst>
        </pc:picChg>
        <pc:picChg chg="mod">
          <ac:chgData name="Shore, Christopher" userId="951fa2de-b7d6-4cc7-82d9-fdf70c1aced4" providerId="ADAL" clId="{A4B917A5-96E7-470E-80D6-93A798D567CF}" dt="2022-06-07T05:56:30.637" v="153" actId="1076"/>
          <ac:picMkLst>
            <pc:docMk/>
            <pc:sldMk cId="3156969970" sldId="1620"/>
            <ac:picMk id="6156" creationId="{4C99EFA5-8FC7-4A14-8CA4-1B27649BAAB3}"/>
          </ac:picMkLst>
        </pc:picChg>
        <pc:picChg chg="mod">
          <ac:chgData name="Shore, Christopher" userId="951fa2de-b7d6-4cc7-82d9-fdf70c1aced4" providerId="ADAL" clId="{A4B917A5-96E7-470E-80D6-93A798D567CF}" dt="2022-06-07T05:56:26.098" v="151" actId="1076"/>
          <ac:picMkLst>
            <pc:docMk/>
            <pc:sldMk cId="3156969970" sldId="1620"/>
            <ac:picMk id="6157" creationId="{5AACA90C-BED1-4736-A8B2-346FA7770706}"/>
          </ac:picMkLst>
        </pc:picChg>
        <pc:picChg chg="mod">
          <ac:chgData name="Shore, Christopher" userId="951fa2de-b7d6-4cc7-82d9-fdf70c1aced4" providerId="ADAL" clId="{A4B917A5-96E7-470E-80D6-93A798D567CF}" dt="2022-06-07T05:56:28.858" v="152" actId="14100"/>
          <ac:picMkLst>
            <pc:docMk/>
            <pc:sldMk cId="3156969970" sldId="1620"/>
            <ac:picMk id="6158" creationId="{4AA6EE0E-10C1-469C-AD0A-1900904757EA}"/>
          </ac:picMkLst>
        </pc:picChg>
      </pc:sldChg>
      <pc:sldChg chg="addSp delSp modSp add mod delAnim">
        <pc:chgData name="Shore, Christopher" userId="951fa2de-b7d6-4cc7-82d9-fdf70c1aced4" providerId="ADAL" clId="{A4B917A5-96E7-470E-80D6-93A798D567CF}" dt="2022-06-09T15:14:08.942" v="234" actId="1076"/>
        <pc:sldMkLst>
          <pc:docMk/>
          <pc:sldMk cId="2985460071" sldId="1621"/>
        </pc:sldMkLst>
        <pc:spChg chg="add mod">
          <ac:chgData name="Shore, Christopher" userId="951fa2de-b7d6-4cc7-82d9-fdf70c1aced4" providerId="ADAL" clId="{A4B917A5-96E7-470E-80D6-93A798D567CF}" dt="2022-06-09T15:14:05.204" v="233" actId="1076"/>
          <ac:spMkLst>
            <pc:docMk/>
            <pc:sldMk cId="2985460071" sldId="1621"/>
            <ac:spMk id="2" creationId="{D5D6C0C2-0740-7E31-FB3B-C8873F3E83E2}"/>
          </ac:spMkLst>
        </pc:spChg>
        <pc:spChg chg="del">
          <ac:chgData name="Shore, Christopher" userId="951fa2de-b7d6-4cc7-82d9-fdf70c1aced4" providerId="ADAL" clId="{A4B917A5-96E7-470E-80D6-93A798D567CF}" dt="2022-06-09T15:12:40.323" v="210" actId="478"/>
          <ac:spMkLst>
            <pc:docMk/>
            <pc:sldMk cId="2985460071" sldId="1621"/>
            <ac:spMk id="15" creationId="{FAF8CA9E-53E0-9502-9A84-896BBFC18E75}"/>
          </ac:spMkLst>
        </pc:spChg>
        <pc:spChg chg="add mod">
          <ac:chgData name="Shore, Christopher" userId="951fa2de-b7d6-4cc7-82d9-fdf70c1aced4" providerId="ADAL" clId="{A4B917A5-96E7-470E-80D6-93A798D567CF}" dt="2022-06-09T15:13:26.656" v="218" actId="1076"/>
          <ac:spMkLst>
            <pc:docMk/>
            <pc:sldMk cId="2985460071" sldId="1621"/>
            <ac:spMk id="18" creationId="{A27AE127-BA46-79D6-8A59-89E21E4FEA0F}"/>
          </ac:spMkLst>
        </pc:spChg>
        <pc:spChg chg="add mod">
          <ac:chgData name="Shore, Christopher" userId="951fa2de-b7d6-4cc7-82d9-fdf70c1aced4" providerId="ADAL" clId="{A4B917A5-96E7-470E-80D6-93A798D567CF}" dt="2022-06-09T15:13:21.541" v="216" actId="1076"/>
          <ac:spMkLst>
            <pc:docMk/>
            <pc:sldMk cId="2985460071" sldId="1621"/>
            <ac:spMk id="19" creationId="{22924D71-A0F8-741C-0F3A-307D9D6B49F9}"/>
          </ac:spMkLst>
        </pc:spChg>
        <pc:spChg chg="del">
          <ac:chgData name="Shore, Christopher" userId="951fa2de-b7d6-4cc7-82d9-fdf70c1aced4" providerId="ADAL" clId="{A4B917A5-96E7-470E-80D6-93A798D567CF}" dt="2022-06-09T15:12:42.642" v="211" actId="478"/>
          <ac:spMkLst>
            <pc:docMk/>
            <pc:sldMk cId="2985460071" sldId="1621"/>
            <ac:spMk id="20" creationId="{0881AE47-2CB8-DC46-5777-6FF8E690BE43}"/>
          </ac:spMkLst>
        </pc:spChg>
        <pc:spChg chg="add mod">
          <ac:chgData name="Shore, Christopher" userId="951fa2de-b7d6-4cc7-82d9-fdf70c1aced4" providerId="ADAL" clId="{A4B917A5-96E7-470E-80D6-93A798D567CF}" dt="2022-06-09T15:13:33.922" v="221" actId="1076"/>
          <ac:spMkLst>
            <pc:docMk/>
            <pc:sldMk cId="2985460071" sldId="1621"/>
            <ac:spMk id="21" creationId="{FBECEC3E-D280-3609-4D6A-4642FF62CE96}"/>
          </ac:spMkLst>
        </pc:spChg>
        <pc:spChg chg="add mod">
          <ac:chgData name="Shore, Christopher" userId="951fa2de-b7d6-4cc7-82d9-fdf70c1aced4" providerId="ADAL" clId="{A4B917A5-96E7-470E-80D6-93A798D567CF}" dt="2022-06-09T15:14:08.942" v="234" actId="1076"/>
          <ac:spMkLst>
            <pc:docMk/>
            <pc:sldMk cId="2985460071" sldId="1621"/>
            <ac:spMk id="22" creationId="{728B584B-5A5A-CE18-0CD9-D2CF07B869C4}"/>
          </ac:spMkLst>
        </pc:spChg>
        <pc:spChg chg="add mod">
          <ac:chgData name="Shore, Christopher" userId="951fa2de-b7d6-4cc7-82d9-fdf70c1aced4" providerId="ADAL" clId="{A4B917A5-96E7-470E-80D6-93A798D567CF}" dt="2022-06-09T15:13:36.073" v="222" actId="1076"/>
          <ac:spMkLst>
            <pc:docMk/>
            <pc:sldMk cId="2985460071" sldId="1621"/>
            <ac:spMk id="23" creationId="{F33C7DAE-167B-C136-8757-F22A0D0A3C39}"/>
          </ac:spMkLst>
        </pc:spChg>
        <pc:spChg chg="add mod">
          <ac:chgData name="Shore, Christopher" userId="951fa2de-b7d6-4cc7-82d9-fdf70c1aced4" providerId="ADAL" clId="{A4B917A5-96E7-470E-80D6-93A798D567CF}" dt="2022-06-09T15:13:32.021" v="220" actId="1076"/>
          <ac:spMkLst>
            <pc:docMk/>
            <pc:sldMk cId="2985460071" sldId="1621"/>
            <ac:spMk id="24" creationId="{C4FF205E-DB16-7666-6C2A-60225C4D07BE}"/>
          </ac:spMkLst>
        </pc:spChg>
        <pc:spChg chg="add mod">
          <ac:chgData name="Shore, Christopher" userId="951fa2de-b7d6-4cc7-82d9-fdf70c1aced4" providerId="ADAL" clId="{A4B917A5-96E7-470E-80D6-93A798D567CF}" dt="2022-06-09T15:13:29.082" v="219" actId="1076"/>
          <ac:spMkLst>
            <pc:docMk/>
            <pc:sldMk cId="2985460071" sldId="1621"/>
            <ac:spMk id="25" creationId="{53091B59-B4AD-0258-6B77-287CABC83FE9}"/>
          </ac:spMkLst>
        </pc:spChg>
        <pc:picChg chg="del">
          <ac:chgData name="Shore, Christopher" userId="951fa2de-b7d6-4cc7-82d9-fdf70c1aced4" providerId="ADAL" clId="{A4B917A5-96E7-470E-80D6-93A798D567CF}" dt="2022-06-09T15:11:35.965" v="208" actId="478"/>
          <ac:picMkLst>
            <pc:docMk/>
            <pc:sldMk cId="2985460071" sldId="1621"/>
            <ac:picMk id="16" creationId="{642B4765-792F-1D0C-C2A1-1F26F7924A49}"/>
          </ac:picMkLst>
        </pc:picChg>
        <pc:picChg chg="del">
          <ac:chgData name="Shore, Christopher" userId="951fa2de-b7d6-4cc7-82d9-fdf70c1aced4" providerId="ADAL" clId="{A4B917A5-96E7-470E-80D6-93A798D567CF}" dt="2022-06-09T15:11:37.280" v="209" actId="478"/>
          <ac:picMkLst>
            <pc:docMk/>
            <pc:sldMk cId="2985460071" sldId="1621"/>
            <ac:picMk id="17" creationId="{EC19D979-B229-FADE-D17E-B83D1FDD369C}"/>
          </ac:picMkLst>
        </pc:picChg>
      </pc:sldChg>
    </pc:docChg>
  </pc:docChgLst>
  <pc:docChgLst>
    <pc:chgData name="Shore, Christopher" userId="951fa2de-b7d6-4cc7-82d9-fdf70c1aced4" providerId="ADAL" clId="{C0B04C7E-3853-4DEB-960F-D42A5F07941B}"/>
    <pc:docChg chg="custSel addSld delSld modSld sldOrd">
      <pc:chgData name="Shore, Christopher" userId="951fa2de-b7d6-4cc7-82d9-fdf70c1aced4" providerId="ADAL" clId="{C0B04C7E-3853-4DEB-960F-D42A5F07941B}" dt="2019-10-02T08:23:20.230" v="375"/>
      <pc:docMkLst>
        <pc:docMk/>
      </pc:docMkLst>
      <pc:sldChg chg="addSp delSp">
        <pc:chgData name="Shore, Christopher" userId="951fa2de-b7d6-4cc7-82d9-fdf70c1aced4" providerId="ADAL" clId="{C0B04C7E-3853-4DEB-960F-D42A5F07941B}" dt="2019-10-02T06:30:33.789" v="17"/>
        <pc:sldMkLst>
          <pc:docMk/>
          <pc:sldMk cId="0" sldId="571"/>
        </pc:sldMkLst>
        <pc:spChg chg="add">
          <ac:chgData name="Shore, Christopher" userId="951fa2de-b7d6-4cc7-82d9-fdf70c1aced4" providerId="ADAL" clId="{C0B04C7E-3853-4DEB-960F-D42A5F07941B}" dt="2019-10-02T06:30:33.789" v="17"/>
          <ac:spMkLst>
            <pc:docMk/>
            <pc:sldMk cId="0" sldId="571"/>
            <ac:spMk id="14" creationId="{EB467C3E-3F6D-41F1-9F88-05C1C692E501}"/>
          </ac:spMkLst>
        </pc:spChg>
        <pc:spChg chg="del">
          <ac:chgData name="Shore, Christopher" userId="951fa2de-b7d6-4cc7-82d9-fdf70c1aced4" providerId="ADAL" clId="{C0B04C7E-3853-4DEB-960F-D42A5F07941B}" dt="2019-10-02T06:30:32.771" v="16" actId="478"/>
          <ac:spMkLst>
            <pc:docMk/>
            <pc:sldMk cId="0" sldId="571"/>
            <ac:spMk id="65539" creationId="{8D0EDC73-FD7E-4715-8156-E0C06B11DBC8}"/>
          </ac:spMkLst>
        </pc:spChg>
      </pc:sldChg>
      <pc:sldChg chg="addSp delSp">
        <pc:chgData name="Shore, Christopher" userId="951fa2de-b7d6-4cc7-82d9-fdf70c1aced4" providerId="ADAL" clId="{C0B04C7E-3853-4DEB-960F-D42A5F07941B}" dt="2019-10-02T06:30:47.207" v="21"/>
        <pc:sldMkLst>
          <pc:docMk/>
          <pc:sldMk cId="0" sldId="578"/>
        </pc:sldMkLst>
        <pc:spChg chg="add">
          <ac:chgData name="Shore, Christopher" userId="951fa2de-b7d6-4cc7-82d9-fdf70c1aced4" providerId="ADAL" clId="{C0B04C7E-3853-4DEB-960F-D42A5F07941B}" dt="2019-10-02T06:30:47.207" v="21"/>
          <ac:spMkLst>
            <pc:docMk/>
            <pc:sldMk cId="0" sldId="578"/>
            <ac:spMk id="14" creationId="{6B1A335C-6460-457D-AE82-46891423391F}"/>
          </ac:spMkLst>
        </pc:spChg>
        <pc:spChg chg="del">
          <ac:chgData name="Shore, Christopher" userId="951fa2de-b7d6-4cc7-82d9-fdf70c1aced4" providerId="ADAL" clId="{C0B04C7E-3853-4DEB-960F-D42A5F07941B}" dt="2019-10-02T06:30:46.834" v="20" actId="478"/>
          <ac:spMkLst>
            <pc:docMk/>
            <pc:sldMk cId="0" sldId="578"/>
            <ac:spMk id="69635" creationId="{BF5EDED9-769F-4CED-A261-A4D580B941E5}"/>
          </ac:spMkLst>
        </pc:spChg>
      </pc:sldChg>
      <pc:sldChg chg="modSp">
        <pc:chgData name="Shore, Christopher" userId="951fa2de-b7d6-4cc7-82d9-fdf70c1aced4" providerId="ADAL" clId="{C0B04C7E-3853-4DEB-960F-D42A5F07941B}" dt="2019-10-02T07:42:44.996" v="115" actId="2711"/>
        <pc:sldMkLst>
          <pc:docMk/>
          <pc:sldMk cId="0" sldId="581"/>
        </pc:sldMkLst>
        <pc:spChg chg="mod">
          <ac:chgData name="Shore, Christopher" userId="951fa2de-b7d6-4cc7-82d9-fdf70c1aced4" providerId="ADAL" clId="{C0B04C7E-3853-4DEB-960F-D42A5F07941B}" dt="2019-10-02T07:42:44.996" v="115" actId="2711"/>
          <ac:spMkLst>
            <pc:docMk/>
            <pc:sldMk cId="0" sldId="581"/>
            <ac:spMk id="94211" creationId="{32C5A4EA-53BD-4B9B-A836-D3881FEE4F5B}"/>
          </ac:spMkLst>
        </pc:spChg>
      </pc:sldChg>
      <pc:sldChg chg="addSp delSp modSp">
        <pc:chgData name="Shore, Christopher" userId="951fa2de-b7d6-4cc7-82d9-fdf70c1aced4" providerId="ADAL" clId="{C0B04C7E-3853-4DEB-960F-D42A5F07941B}" dt="2019-10-02T08:23:20.230" v="375"/>
        <pc:sldMkLst>
          <pc:docMk/>
          <pc:sldMk cId="0" sldId="582"/>
        </pc:sldMkLst>
        <pc:spChg chg="mod">
          <ac:chgData name="Shore, Christopher" userId="951fa2de-b7d6-4cc7-82d9-fdf70c1aced4" providerId="ADAL" clId="{C0B04C7E-3853-4DEB-960F-D42A5F07941B}" dt="2019-10-02T07:44:41.885" v="195" actId="14100"/>
          <ac:spMkLst>
            <pc:docMk/>
            <pc:sldMk cId="0" sldId="582"/>
            <ac:spMk id="108547" creationId="{E63E8F1D-8FB6-470B-9D20-407D33B00A03}"/>
          </ac:spMkLst>
        </pc:spChg>
        <pc:graphicFrameChg chg="add mod modGraphic">
          <ac:chgData name="Shore, Christopher" userId="951fa2de-b7d6-4cc7-82d9-fdf70c1aced4" providerId="ADAL" clId="{C0B04C7E-3853-4DEB-960F-D42A5F07941B}" dt="2019-10-02T08:23:20.230" v="375"/>
          <ac:graphicFrameMkLst>
            <pc:docMk/>
            <pc:sldMk cId="0" sldId="582"/>
            <ac:graphicFrameMk id="3" creationId="{325A04EE-EAF8-4EE6-BA17-3759842BE079}"/>
          </ac:graphicFrameMkLst>
        </pc:graphicFrameChg>
        <pc:picChg chg="del">
          <ac:chgData name="Shore, Christopher" userId="951fa2de-b7d6-4cc7-82d9-fdf70c1aced4" providerId="ADAL" clId="{C0B04C7E-3853-4DEB-960F-D42A5F07941B}" dt="2019-10-02T08:19:20.163" v="303" actId="478"/>
          <ac:picMkLst>
            <pc:docMk/>
            <pc:sldMk cId="0" sldId="582"/>
            <ac:picMk id="108551" creationId="{4BFC279B-A5AD-450D-8D56-802ED615B002}"/>
          </ac:picMkLst>
        </pc:picChg>
        <pc:picChg chg="del">
          <ac:chgData name="Shore, Christopher" userId="951fa2de-b7d6-4cc7-82d9-fdf70c1aced4" providerId="ADAL" clId="{C0B04C7E-3853-4DEB-960F-D42A5F07941B}" dt="2019-10-02T08:19:22.165" v="304" actId="478"/>
          <ac:picMkLst>
            <pc:docMk/>
            <pc:sldMk cId="0" sldId="582"/>
            <ac:picMk id="108552" creationId="{0DCE8EEF-F18D-403C-A07A-E05B8FF273CF}"/>
          </ac:picMkLst>
        </pc:picChg>
      </pc:sldChg>
      <pc:sldChg chg="addSp delSp del">
        <pc:chgData name="Shore, Christopher" userId="951fa2de-b7d6-4cc7-82d9-fdf70c1aced4" providerId="ADAL" clId="{C0B04C7E-3853-4DEB-960F-D42A5F07941B}" dt="2019-10-02T08:20:18.588" v="306" actId="2696"/>
        <pc:sldMkLst>
          <pc:docMk/>
          <pc:sldMk cId="0" sldId="591"/>
        </pc:sldMkLst>
        <pc:spChg chg="add">
          <ac:chgData name="Shore, Christopher" userId="951fa2de-b7d6-4cc7-82d9-fdf70c1aced4" providerId="ADAL" clId="{C0B04C7E-3853-4DEB-960F-D42A5F07941B}" dt="2019-10-02T07:44:58.446" v="197"/>
          <ac:spMkLst>
            <pc:docMk/>
            <pc:sldMk cId="0" sldId="591"/>
            <ac:spMk id="13" creationId="{07FE5E45-49EF-4F88-A71E-5051527ED51C}"/>
          </ac:spMkLst>
        </pc:spChg>
        <pc:spChg chg="del">
          <ac:chgData name="Shore, Christopher" userId="951fa2de-b7d6-4cc7-82d9-fdf70c1aced4" providerId="ADAL" clId="{C0B04C7E-3853-4DEB-960F-D42A5F07941B}" dt="2019-10-02T07:44:57.745" v="196" actId="478"/>
          <ac:spMkLst>
            <pc:docMk/>
            <pc:sldMk cId="0" sldId="591"/>
            <ac:spMk id="110595" creationId="{E37ACAF6-4C26-4558-843F-06E9B21EB942}"/>
          </ac:spMkLst>
        </pc:spChg>
      </pc:sldChg>
      <pc:sldChg chg="addSp delSp modSp modAnim">
        <pc:chgData name="Shore, Christopher" userId="951fa2de-b7d6-4cc7-82d9-fdf70c1aced4" providerId="ADAL" clId="{C0B04C7E-3853-4DEB-960F-D42A5F07941B}" dt="2019-10-02T07:26:04.214" v="48"/>
        <pc:sldMkLst>
          <pc:docMk/>
          <pc:sldMk cId="0" sldId="593"/>
        </pc:sldMkLst>
        <pc:spChg chg="add del mod">
          <ac:chgData name="Shore, Christopher" userId="951fa2de-b7d6-4cc7-82d9-fdf70c1aced4" providerId="ADAL" clId="{C0B04C7E-3853-4DEB-960F-D42A5F07941B}" dt="2019-10-02T06:30:57.810" v="24" actId="478"/>
          <ac:spMkLst>
            <pc:docMk/>
            <pc:sldMk cId="0" sldId="593"/>
            <ac:spMk id="2" creationId="{AE3077CF-6BB6-4851-AAD3-277F6A5E03C2}"/>
          </ac:spMkLst>
        </pc:spChg>
        <pc:spChg chg="add mod">
          <ac:chgData name="Shore, Christopher" userId="951fa2de-b7d6-4cc7-82d9-fdf70c1aced4" providerId="ADAL" clId="{C0B04C7E-3853-4DEB-960F-D42A5F07941B}" dt="2019-10-02T07:24:57.807" v="39" actId="1076"/>
          <ac:spMkLst>
            <pc:docMk/>
            <pc:sldMk cId="0" sldId="593"/>
            <ac:spMk id="3" creationId="{E3A3EF19-3C4B-468E-9371-AB37A1F53BEA}"/>
          </ac:spMkLst>
        </pc:spChg>
        <pc:spChg chg="add">
          <ac:chgData name="Shore, Christopher" userId="951fa2de-b7d6-4cc7-82d9-fdf70c1aced4" providerId="ADAL" clId="{C0B04C7E-3853-4DEB-960F-D42A5F07941B}" dt="2019-10-02T06:30:53.493" v="23"/>
          <ac:spMkLst>
            <pc:docMk/>
            <pc:sldMk cId="0" sldId="593"/>
            <ac:spMk id="16" creationId="{67FFC3F1-0534-46A1-B100-21A526621B1C}"/>
          </ac:spMkLst>
        </pc:spChg>
        <pc:spChg chg="add mod">
          <ac:chgData name="Shore, Christopher" userId="951fa2de-b7d6-4cc7-82d9-fdf70c1aced4" providerId="ADAL" clId="{C0B04C7E-3853-4DEB-960F-D42A5F07941B}" dt="2019-10-02T07:25:54.063" v="47" actId="255"/>
          <ac:spMkLst>
            <pc:docMk/>
            <pc:sldMk cId="0" sldId="593"/>
            <ac:spMk id="18" creationId="{6E447AD6-F071-4D12-BBFA-6211750C5D3E}"/>
          </ac:spMkLst>
        </pc:spChg>
        <pc:spChg chg="del">
          <ac:chgData name="Shore, Christopher" userId="951fa2de-b7d6-4cc7-82d9-fdf70c1aced4" providerId="ADAL" clId="{C0B04C7E-3853-4DEB-960F-D42A5F07941B}" dt="2019-10-02T06:30:52.215" v="22" actId="478"/>
          <ac:spMkLst>
            <pc:docMk/>
            <pc:sldMk cId="0" sldId="593"/>
            <ac:spMk id="71683" creationId="{653AB37E-B6CE-4B0E-840E-4E901EBC62A9}"/>
          </ac:spMkLst>
        </pc:spChg>
      </pc:sldChg>
      <pc:sldChg chg="addSp delSp modSp delAnim">
        <pc:chgData name="Shore, Christopher" userId="951fa2de-b7d6-4cc7-82d9-fdf70c1aced4" providerId="ADAL" clId="{C0B04C7E-3853-4DEB-960F-D42A5F07941B}" dt="2019-10-02T07:51:39.257" v="301" actId="478"/>
        <pc:sldMkLst>
          <pc:docMk/>
          <pc:sldMk cId="0" sldId="595"/>
        </pc:sldMkLst>
        <pc:spChg chg="add del mod">
          <ac:chgData name="Shore, Christopher" userId="951fa2de-b7d6-4cc7-82d9-fdf70c1aced4" providerId="ADAL" clId="{C0B04C7E-3853-4DEB-960F-D42A5F07941B}" dt="2019-10-02T06:31:53.899" v="29" actId="478"/>
          <ac:spMkLst>
            <pc:docMk/>
            <pc:sldMk cId="0" sldId="595"/>
            <ac:spMk id="2" creationId="{14646AF6-24CE-444A-8F56-5AEF8EA918C2}"/>
          </ac:spMkLst>
        </pc:spChg>
        <pc:spChg chg="del">
          <ac:chgData name="Shore, Christopher" userId="951fa2de-b7d6-4cc7-82d9-fdf70c1aced4" providerId="ADAL" clId="{C0B04C7E-3853-4DEB-960F-D42A5F07941B}" dt="2019-10-02T07:51:36.079" v="300" actId="478"/>
          <ac:spMkLst>
            <pc:docMk/>
            <pc:sldMk cId="0" sldId="595"/>
            <ac:spMk id="8" creationId="{96EC7B58-3C75-4FFB-BC7E-96F9CB10BFF5}"/>
          </ac:spMkLst>
        </pc:spChg>
        <pc:spChg chg="del">
          <ac:chgData name="Shore, Christopher" userId="951fa2de-b7d6-4cc7-82d9-fdf70c1aced4" providerId="ADAL" clId="{C0B04C7E-3853-4DEB-960F-D42A5F07941B}" dt="2019-10-02T07:51:39.257" v="301" actId="478"/>
          <ac:spMkLst>
            <pc:docMk/>
            <pc:sldMk cId="0" sldId="595"/>
            <ac:spMk id="9" creationId="{701488C0-4DE0-4CF1-83A4-CF6359826D37}"/>
          </ac:spMkLst>
        </pc:spChg>
        <pc:spChg chg="add">
          <ac:chgData name="Shore, Christopher" userId="951fa2de-b7d6-4cc7-82d9-fdf70c1aced4" providerId="ADAL" clId="{C0B04C7E-3853-4DEB-960F-D42A5F07941B}" dt="2019-10-02T06:31:51.806" v="28"/>
          <ac:spMkLst>
            <pc:docMk/>
            <pc:sldMk cId="0" sldId="595"/>
            <ac:spMk id="22" creationId="{BF31EAE2-8A92-45EE-9CBC-DD3A4340F130}"/>
          </ac:spMkLst>
        </pc:spChg>
        <pc:spChg chg="add mod">
          <ac:chgData name="Shore, Christopher" userId="951fa2de-b7d6-4cc7-82d9-fdf70c1aced4" providerId="ADAL" clId="{C0B04C7E-3853-4DEB-960F-D42A5F07941B}" dt="2019-10-02T07:51:27.073" v="299" actId="1076"/>
          <ac:spMkLst>
            <pc:docMk/>
            <pc:sldMk cId="0" sldId="595"/>
            <ac:spMk id="23" creationId="{CBC963AE-D4E1-4B52-9599-9B6F17C34608}"/>
          </ac:spMkLst>
        </pc:spChg>
        <pc:spChg chg="del">
          <ac:chgData name="Shore, Christopher" userId="951fa2de-b7d6-4cc7-82d9-fdf70c1aced4" providerId="ADAL" clId="{C0B04C7E-3853-4DEB-960F-D42A5F07941B}" dt="2019-10-02T06:31:51.372" v="27" actId="478"/>
          <ac:spMkLst>
            <pc:docMk/>
            <pc:sldMk cId="0" sldId="595"/>
            <ac:spMk id="74758" creationId="{277F8476-C3DA-460C-AF20-D45E81AB5E32}"/>
          </ac:spMkLst>
        </pc:spChg>
      </pc:sldChg>
      <pc:sldChg chg="addSp delSp modSp modNotesTx">
        <pc:chgData name="Shore, Christopher" userId="951fa2de-b7d6-4cc7-82d9-fdf70c1aced4" providerId="ADAL" clId="{C0B04C7E-3853-4DEB-960F-D42A5F07941B}" dt="2019-10-02T06:30:10.018" v="13" actId="20577"/>
        <pc:sldMkLst>
          <pc:docMk/>
          <pc:sldMk cId="0" sldId="602"/>
        </pc:sldMkLst>
        <pc:spChg chg="add mod">
          <ac:chgData name="Shore, Christopher" userId="951fa2de-b7d6-4cc7-82d9-fdf70c1aced4" providerId="ADAL" clId="{C0B04C7E-3853-4DEB-960F-D42A5F07941B}" dt="2019-10-02T06:30:10.018" v="13" actId="20577"/>
          <ac:spMkLst>
            <pc:docMk/>
            <pc:sldMk cId="0" sldId="602"/>
            <ac:spMk id="14" creationId="{E914F88C-05B5-495C-97AE-8475D6EBBC58}"/>
          </ac:spMkLst>
        </pc:spChg>
        <pc:spChg chg="del">
          <ac:chgData name="Shore, Christopher" userId="951fa2de-b7d6-4cc7-82d9-fdf70c1aced4" providerId="ADAL" clId="{C0B04C7E-3853-4DEB-960F-D42A5F07941B}" dt="2019-10-02T06:30:05.456" v="7" actId="478"/>
          <ac:spMkLst>
            <pc:docMk/>
            <pc:sldMk cId="0" sldId="602"/>
            <ac:spMk id="61443" creationId="{7750FB8B-0D75-4E9A-9612-7E66744F4CD2}"/>
          </ac:spMkLst>
        </pc:spChg>
        <pc:picChg chg="del">
          <ac:chgData name="Shore, Christopher" userId="951fa2de-b7d6-4cc7-82d9-fdf70c1aced4" providerId="ADAL" clId="{C0B04C7E-3853-4DEB-960F-D42A5F07941B}" dt="2019-10-02T06:29:27.589" v="0" actId="478"/>
          <ac:picMkLst>
            <pc:docMk/>
            <pc:sldMk cId="0" sldId="602"/>
            <ac:picMk id="61447" creationId="{FD853684-B117-48C8-8C2B-14812775F522}"/>
          </ac:picMkLst>
        </pc:picChg>
      </pc:sldChg>
      <pc:sldChg chg="ord">
        <pc:chgData name="Shore, Christopher" userId="951fa2de-b7d6-4cc7-82d9-fdf70c1aced4" providerId="ADAL" clId="{C0B04C7E-3853-4DEB-960F-D42A5F07941B}" dt="2019-10-02T07:34:20.884" v="100"/>
        <pc:sldMkLst>
          <pc:docMk/>
          <pc:sldMk cId="3435353648" sldId="610"/>
        </pc:sldMkLst>
      </pc:sldChg>
      <pc:sldChg chg="modSp">
        <pc:chgData name="Shore, Christopher" userId="951fa2de-b7d6-4cc7-82d9-fdf70c1aced4" providerId="ADAL" clId="{C0B04C7E-3853-4DEB-960F-D42A5F07941B}" dt="2019-10-02T07:43:01.304" v="125" actId="2711"/>
        <pc:sldMkLst>
          <pc:docMk/>
          <pc:sldMk cId="0" sldId="611"/>
        </pc:sldMkLst>
        <pc:spChg chg="mod">
          <ac:chgData name="Shore, Christopher" userId="951fa2de-b7d6-4cc7-82d9-fdf70c1aced4" providerId="ADAL" clId="{C0B04C7E-3853-4DEB-960F-D42A5F07941B}" dt="2019-10-02T07:43:01.304" v="125" actId="2711"/>
          <ac:spMkLst>
            <pc:docMk/>
            <pc:sldMk cId="0" sldId="611"/>
            <ac:spMk id="96259" creationId="{DDA5263F-B66A-42F2-BF5B-67EED7B360E8}"/>
          </ac:spMkLst>
        </pc:spChg>
      </pc:sldChg>
      <pc:sldChg chg="modSp">
        <pc:chgData name="Shore, Christopher" userId="951fa2de-b7d6-4cc7-82d9-fdf70c1aced4" providerId="ADAL" clId="{C0B04C7E-3853-4DEB-960F-D42A5F07941B}" dt="2019-10-02T07:43:17.484" v="132" actId="2711"/>
        <pc:sldMkLst>
          <pc:docMk/>
          <pc:sldMk cId="0" sldId="612"/>
        </pc:sldMkLst>
        <pc:spChg chg="mod">
          <ac:chgData name="Shore, Christopher" userId="951fa2de-b7d6-4cc7-82d9-fdf70c1aced4" providerId="ADAL" clId="{C0B04C7E-3853-4DEB-960F-D42A5F07941B}" dt="2019-10-02T07:43:17.484" v="132" actId="2711"/>
          <ac:spMkLst>
            <pc:docMk/>
            <pc:sldMk cId="0" sldId="612"/>
            <ac:spMk id="98307" creationId="{D5955E21-17AD-439E-84B1-A9EEC7CBFE76}"/>
          </ac:spMkLst>
        </pc:spChg>
      </pc:sldChg>
      <pc:sldChg chg="addSp delSp del">
        <pc:chgData name="Shore, Christopher" userId="951fa2de-b7d6-4cc7-82d9-fdf70c1aced4" providerId="ADAL" clId="{C0B04C7E-3853-4DEB-960F-D42A5F07941B}" dt="2019-10-02T08:19:47.688" v="305" actId="2696"/>
        <pc:sldMkLst>
          <pc:docMk/>
          <pc:sldMk cId="0" sldId="616"/>
        </pc:sldMkLst>
        <pc:spChg chg="add">
          <ac:chgData name="Shore, Christopher" userId="951fa2de-b7d6-4cc7-82d9-fdf70c1aced4" providerId="ADAL" clId="{C0B04C7E-3853-4DEB-960F-D42A5F07941B}" dt="2019-10-02T07:45:11.630" v="199"/>
          <ac:spMkLst>
            <pc:docMk/>
            <pc:sldMk cId="0" sldId="616"/>
            <ac:spMk id="13" creationId="{F0B92530-ED59-428B-9C19-64876C7442E8}"/>
          </ac:spMkLst>
        </pc:spChg>
        <pc:spChg chg="del">
          <ac:chgData name="Shore, Christopher" userId="951fa2de-b7d6-4cc7-82d9-fdf70c1aced4" providerId="ADAL" clId="{C0B04C7E-3853-4DEB-960F-D42A5F07941B}" dt="2019-10-02T07:45:10.902" v="198" actId="478"/>
          <ac:spMkLst>
            <pc:docMk/>
            <pc:sldMk cId="0" sldId="616"/>
            <ac:spMk id="112643" creationId="{BC9C0F71-0912-4767-ABA1-3014C70AED72}"/>
          </ac:spMkLst>
        </pc:spChg>
      </pc:sldChg>
      <pc:sldChg chg="addSp delSp modSp">
        <pc:chgData name="Shore, Christopher" userId="951fa2de-b7d6-4cc7-82d9-fdf70c1aced4" providerId="ADAL" clId="{C0B04C7E-3853-4DEB-960F-D42A5F07941B}" dt="2019-10-02T07:46:59.464" v="224"/>
        <pc:sldMkLst>
          <pc:docMk/>
          <pc:sldMk cId="0" sldId="619"/>
        </pc:sldMkLst>
        <pc:spChg chg="add del mod">
          <ac:chgData name="Shore, Christopher" userId="951fa2de-b7d6-4cc7-82d9-fdf70c1aced4" providerId="ADAL" clId="{C0B04C7E-3853-4DEB-960F-D42A5F07941B}" dt="2019-10-02T07:46:59.026" v="223" actId="478"/>
          <ac:spMkLst>
            <pc:docMk/>
            <pc:sldMk cId="0" sldId="619"/>
            <ac:spMk id="4" creationId="{E017A90B-FD54-4210-8514-4B85F5552020}"/>
          </ac:spMkLst>
        </pc:spChg>
        <pc:spChg chg="add">
          <ac:chgData name="Shore, Christopher" userId="951fa2de-b7d6-4cc7-82d9-fdf70c1aced4" providerId="ADAL" clId="{C0B04C7E-3853-4DEB-960F-D42A5F07941B}" dt="2019-10-02T07:46:59.464" v="224"/>
          <ac:spMkLst>
            <pc:docMk/>
            <pc:sldMk cId="0" sldId="619"/>
            <ac:spMk id="16" creationId="{A5FFCFEB-5119-4F50-A188-9ABEFA6C85F5}"/>
          </ac:spMkLst>
        </pc:spChg>
        <pc:spChg chg="del">
          <ac:chgData name="Shore, Christopher" userId="951fa2de-b7d6-4cc7-82d9-fdf70c1aced4" providerId="ADAL" clId="{C0B04C7E-3853-4DEB-960F-D42A5F07941B}" dt="2019-10-02T07:46:56.392" v="222" actId="478"/>
          <ac:spMkLst>
            <pc:docMk/>
            <pc:sldMk cId="0" sldId="619"/>
            <ac:spMk id="118786" creationId="{2CF12299-CC2E-4FEA-B96A-9C12197D6DF8}"/>
          </ac:spMkLst>
        </pc:spChg>
        <pc:spChg chg="del mod">
          <ac:chgData name="Shore, Christopher" userId="951fa2de-b7d6-4cc7-82d9-fdf70c1aced4" providerId="ADAL" clId="{C0B04C7E-3853-4DEB-960F-D42A5F07941B}" dt="2019-10-02T07:38:37.679" v="104" actId="478"/>
          <ac:spMkLst>
            <pc:docMk/>
            <pc:sldMk cId="0" sldId="619"/>
            <ac:spMk id="118791" creationId="{D088CE47-E7AD-4011-B40A-E9A8F3B57D5D}"/>
          </ac:spMkLst>
        </pc:spChg>
        <pc:picChg chg="add mod">
          <ac:chgData name="Shore, Christopher" userId="951fa2de-b7d6-4cc7-82d9-fdf70c1aced4" providerId="ADAL" clId="{C0B04C7E-3853-4DEB-960F-D42A5F07941B}" dt="2019-10-02T07:38:49.015" v="109" actId="1076"/>
          <ac:picMkLst>
            <pc:docMk/>
            <pc:sldMk cId="0" sldId="619"/>
            <ac:picMk id="3" creationId="{F12AD89C-8789-4C67-B4BC-A32460DC7A08}"/>
          </ac:picMkLst>
        </pc:picChg>
        <pc:picChg chg="del">
          <ac:chgData name="Shore, Christopher" userId="951fa2de-b7d6-4cc7-82d9-fdf70c1aced4" providerId="ADAL" clId="{C0B04C7E-3853-4DEB-960F-D42A5F07941B}" dt="2019-10-02T07:37:04.616" v="102" actId="478"/>
          <ac:picMkLst>
            <pc:docMk/>
            <pc:sldMk cId="0" sldId="619"/>
            <ac:picMk id="118792" creationId="{E821D5C2-AED8-4CD4-8481-814B4E1742D2}"/>
          </ac:picMkLst>
        </pc:picChg>
      </pc:sldChg>
      <pc:sldChg chg="modSp">
        <pc:chgData name="Shore, Christopher" userId="951fa2de-b7d6-4cc7-82d9-fdf70c1aced4" providerId="ADAL" clId="{C0B04C7E-3853-4DEB-960F-D42A5F07941B}" dt="2019-10-02T07:47:35.122" v="225" actId="948"/>
        <pc:sldMkLst>
          <pc:docMk/>
          <pc:sldMk cId="0" sldId="620"/>
        </pc:sldMkLst>
        <pc:spChg chg="mod">
          <ac:chgData name="Shore, Christopher" userId="951fa2de-b7d6-4cc7-82d9-fdf70c1aced4" providerId="ADAL" clId="{C0B04C7E-3853-4DEB-960F-D42A5F07941B}" dt="2019-10-02T07:47:35.122" v="225" actId="948"/>
          <ac:spMkLst>
            <pc:docMk/>
            <pc:sldMk cId="0" sldId="620"/>
            <ac:spMk id="120834" creationId="{9AB9F942-ED75-468F-8202-94DBB7815AB1}"/>
          </ac:spMkLst>
        </pc:spChg>
      </pc:sldChg>
      <pc:sldChg chg="add">
        <pc:chgData name="Shore, Christopher" userId="951fa2de-b7d6-4cc7-82d9-fdf70c1aced4" providerId="ADAL" clId="{C0B04C7E-3853-4DEB-960F-D42A5F07941B}" dt="2019-10-02T07:41:32.101" v="111"/>
        <pc:sldMkLst>
          <pc:docMk/>
          <pc:sldMk cId="688617197" sldId="622"/>
        </pc:sldMkLst>
      </pc:sldChg>
      <pc:sldChg chg="del">
        <pc:chgData name="Shore, Christopher" userId="951fa2de-b7d6-4cc7-82d9-fdf70c1aced4" providerId="ADAL" clId="{C0B04C7E-3853-4DEB-960F-D42A5F07941B}" dt="2019-10-02T06:32:12.432" v="30" actId="2696"/>
        <pc:sldMkLst>
          <pc:docMk/>
          <pc:sldMk cId="4062298113" sldId="623"/>
        </pc:sldMkLst>
      </pc:sldChg>
      <pc:sldChg chg="modSp">
        <pc:chgData name="Shore, Christopher" userId="951fa2de-b7d6-4cc7-82d9-fdf70c1aced4" providerId="ADAL" clId="{C0B04C7E-3853-4DEB-960F-D42A5F07941B}" dt="2019-10-02T07:43:40.284" v="140" actId="255"/>
        <pc:sldMkLst>
          <pc:docMk/>
          <pc:sldMk cId="0" sldId="627"/>
        </pc:sldMkLst>
        <pc:spChg chg="mod">
          <ac:chgData name="Shore, Christopher" userId="951fa2de-b7d6-4cc7-82d9-fdf70c1aced4" providerId="ADAL" clId="{C0B04C7E-3853-4DEB-960F-D42A5F07941B}" dt="2019-10-02T07:43:40.284" v="140" actId="255"/>
          <ac:spMkLst>
            <pc:docMk/>
            <pc:sldMk cId="0" sldId="627"/>
            <ac:spMk id="100355" creationId="{5EEFDA2A-CFDB-459C-9456-B9D853B415B1}"/>
          </ac:spMkLst>
        </pc:spChg>
      </pc:sldChg>
      <pc:sldChg chg="addSp delSp">
        <pc:chgData name="Shore, Christopher" userId="951fa2de-b7d6-4cc7-82d9-fdf70c1aced4" providerId="ADAL" clId="{C0B04C7E-3853-4DEB-960F-D42A5F07941B}" dt="2019-10-02T06:30:39.232" v="19"/>
        <pc:sldMkLst>
          <pc:docMk/>
          <pc:sldMk cId="0" sldId="630"/>
        </pc:sldMkLst>
        <pc:spChg chg="add">
          <ac:chgData name="Shore, Christopher" userId="951fa2de-b7d6-4cc7-82d9-fdf70c1aced4" providerId="ADAL" clId="{C0B04C7E-3853-4DEB-960F-D42A5F07941B}" dt="2019-10-02T06:30:39.232" v="19"/>
          <ac:spMkLst>
            <pc:docMk/>
            <pc:sldMk cId="0" sldId="630"/>
            <ac:spMk id="15" creationId="{E9F02B0E-91AF-4227-9A1A-4E538130498A}"/>
          </ac:spMkLst>
        </pc:spChg>
        <pc:spChg chg="del">
          <ac:chgData name="Shore, Christopher" userId="951fa2de-b7d6-4cc7-82d9-fdf70c1aced4" providerId="ADAL" clId="{C0B04C7E-3853-4DEB-960F-D42A5F07941B}" dt="2019-10-02T06:30:38.634" v="18" actId="478"/>
          <ac:spMkLst>
            <pc:docMk/>
            <pc:sldMk cId="0" sldId="630"/>
            <ac:spMk id="67587" creationId="{B737E232-6EDD-42F2-B526-6390D06AC4D3}"/>
          </ac:spMkLst>
        </pc:spChg>
      </pc:sldChg>
      <pc:sldChg chg="delSp del">
        <pc:chgData name="Shore, Christopher" userId="951fa2de-b7d6-4cc7-82d9-fdf70c1aced4" providerId="ADAL" clId="{C0B04C7E-3853-4DEB-960F-D42A5F07941B}" dt="2019-10-02T06:30:25.718" v="15" actId="2696"/>
        <pc:sldMkLst>
          <pc:docMk/>
          <pc:sldMk cId="0" sldId="631"/>
        </pc:sldMkLst>
        <pc:spChg chg="del">
          <ac:chgData name="Shore, Christopher" userId="951fa2de-b7d6-4cc7-82d9-fdf70c1aced4" providerId="ADAL" clId="{C0B04C7E-3853-4DEB-960F-D42A5F07941B}" dt="2019-10-02T06:30:19.963" v="14" actId="478"/>
          <ac:spMkLst>
            <pc:docMk/>
            <pc:sldMk cId="0" sldId="631"/>
            <ac:spMk id="63491" creationId="{6C064F33-7FC8-4D9B-95C8-B7ABD7780116}"/>
          </ac:spMkLst>
        </pc:spChg>
      </pc:sldChg>
      <pc:sldChg chg="del">
        <pc:chgData name="Shore, Christopher" userId="951fa2de-b7d6-4cc7-82d9-fdf70c1aced4" providerId="ADAL" clId="{C0B04C7E-3853-4DEB-960F-D42A5F07941B}" dt="2019-10-02T07:43:50.775" v="141" actId="2696"/>
        <pc:sldMkLst>
          <pc:docMk/>
          <pc:sldMk cId="2540395799" sldId="634"/>
        </pc:sldMkLst>
      </pc:sldChg>
      <pc:sldChg chg="addSp delSp modSp modAnim">
        <pc:chgData name="Shore, Christopher" userId="951fa2de-b7d6-4cc7-82d9-fdf70c1aced4" providerId="ADAL" clId="{C0B04C7E-3853-4DEB-960F-D42A5F07941B}" dt="2019-10-02T07:28:56.566" v="91" actId="1076"/>
        <pc:sldMkLst>
          <pc:docMk/>
          <pc:sldMk cId="1585077683" sldId="1471"/>
        </pc:sldMkLst>
        <pc:spChg chg="add del mod">
          <ac:chgData name="Shore, Christopher" userId="951fa2de-b7d6-4cc7-82d9-fdf70c1aced4" providerId="ADAL" clId="{C0B04C7E-3853-4DEB-960F-D42A5F07941B}" dt="2019-10-02T07:26:17.229" v="49" actId="478"/>
          <ac:spMkLst>
            <pc:docMk/>
            <pc:sldMk cId="1585077683" sldId="1471"/>
            <ac:spMk id="2" creationId="{96749E02-C8DF-46C1-AADE-58CA85677E27}"/>
          </ac:spMkLst>
        </pc:spChg>
        <pc:spChg chg="del">
          <ac:chgData name="Shore, Christopher" userId="951fa2de-b7d6-4cc7-82d9-fdf70c1aced4" providerId="ADAL" clId="{C0B04C7E-3853-4DEB-960F-D42A5F07941B}" dt="2019-10-02T07:27:10.198" v="75" actId="478"/>
          <ac:spMkLst>
            <pc:docMk/>
            <pc:sldMk cId="1585077683" sldId="1471"/>
            <ac:spMk id="4" creationId="{5DB6FC99-CAE4-4D04-93C3-A592BD4E38A7}"/>
          </ac:spMkLst>
        </pc:spChg>
        <pc:spChg chg="add">
          <ac:chgData name="Shore, Christopher" userId="951fa2de-b7d6-4cc7-82d9-fdf70c1aced4" providerId="ADAL" clId="{C0B04C7E-3853-4DEB-960F-D42A5F07941B}" dt="2019-10-02T06:31:41.585" v="26"/>
          <ac:spMkLst>
            <pc:docMk/>
            <pc:sldMk cId="1585077683" sldId="1471"/>
            <ac:spMk id="12" creationId="{DAB63322-262F-4375-9776-11AE3E07DFE9}"/>
          </ac:spMkLst>
        </pc:spChg>
        <pc:spChg chg="del">
          <ac:chgData name="Shore, Christopher" userId="951fa2de-b7d6-4cc7-82d9-fdf70c1aced4" providerId="ADAL" clId="{C0B04C7E-3853-4DEB-960F-D42A5F07941B}" dt="2019-10-02T06:31:41.229" v="25" actId="478"/>
          <ac:spMkLst>
            <pc:docMk/>
            <pc:sldMk cId="1585077683" sldId="1471"/>
            <ac:spMk id="71683" creationId="{653AB37E-B6CE-4B0E-840E-4E901EBC62A9}"/>
          </ac:spMkLst>
        </pc:spChg>
        <pc:spChg chg="mod">
          <ac:chgData name="Shore, Christopher" userId="951fa2de-b7d6-4cc7-82d9-fdf70c1aced4" providerId="ADAL" clId="{C0B04C7E-3853-4DEB-960F-D42A5F07941B}" dt="2019-10-02T07:27:22.594" v="83" actId="1076"/>
          <ac:spMkLst>
            <pc:docMk/>
            <pc:sldMk cId="1585077683" sldId="1471"/>
            <ac:spMk id="71686" creationId="{8F869732-3A37-4F1A-A815-E5C8AD5055A1}"/>
          </ac:spMkLst>
        </pc:spChg>
        <pc:picChg chg="del">
          <ac:chgData name="Shore, Christopher" userId="951fa2de-b7d6-4cc7-82d9-fdf70c1aced4" providerId="ADAL" clId="{C0B04C7E-3853-4DEB-960F-D42A5F07941B}" dt="2019-10-02T07:26:49.542" v="50" actId="478"/>
          <ac:picMkLst>
            <pc:docMk/>
            <pc:sldMk cId="1585077683" sldId="1471"/>
            <ac:picMk id="71682" creationId="{60EA13AD-5719-4C6A-89AC-7F39DA282A82}"/>
          </ac:picMkLst>
        </pc:picChg>
        <pc:cxnChg chg="add mod">
          <ac:chgData name="Shore, Christopher" userId="951fa2de-b7d6-4cc7-82d9-fdf70c1aced4" providerId="ADAL" clId="{C0B04C7E-3853-4DEB-960F-D42A5F07941B}" dt="2019-10-02T07:28:56.566" v="91" actId="1076"/>
          <ac:cxnSpMkLst>
            <pc:docMk/>
            <pc:sldMk cId="1585077683" sldId="1471"/>
            <ac:cxnSpMk id="5" creationId="{096BEC7E-2784-464E-8014-D19729B8A870}"/>
          </ac:cxnSpMkLst>
        </pc:cxnChg>
        <pc:cxnChg chg="add mod">
          <ac:chgData name="Shore, Christopher" userId="951fa2de-b7d6-4cc7-82d9-fdf70c1aced4" providerId="ADAL" clId="{C0B04C7E-3853-4DEB-960F-D42A5F07941B}" dt="2019-10-02T07:28:06.234" v="90" actId="1076"/>
          <ac:cxnSpMkLst>
            <pc:docMk/>
            <pc:sldMk cId="1585077683" sldId="1471"/>
            <ac:cxnSpMk id="15" creationId="{4D021EA2-73AF-4B28-86A1-4C5F740F495C}"/>
          </ac:cxnSpMkLst>
        </pc:cxnChg>
      </pc:sldChg>
      <pc:sldChg chg="delSp modSp add">
        <pc:chgData name="Shore, Christopher" userId="951fa2de-b7d6-4cc7-82d9-fdf70c1aced4" providerId="ADAL" clId="{C0B04C7E-3853-4DEB-960F-D42A5F07941B}" dt="2019-10-02T07:30:56.280" v="99" actId="20577"/>
        <pc:sldMkLst>
          <pc:docMk/>
          <pc:sldMk cId="4178818877" sldId="1473"/>
        </pc:sldMkLst>
        <pc:spChg chg="mod">
          <ac:chgData name="Shore, Christopher" userId="951fa2de-b7d6-4cc7-82d9-fdf70c1aced4" providerId="ADAL" clId="{C0B04C7E-3853-4DEB-960F-D42A5F07941B}" dt="2019-10-02T07:30:56.280" v="99" actId="20577"/>
          <ac:spMkLst>
            <pc:docMk/>
            <pc:sldMk cId="4178818877" sldId="1473"/>
            <ac:spMk id="8" creationId="{0B4A11D3-7903-4879-B455-02C12CB753DE}"/>
          </ac:spMkLst>
        </pc:spChg>
        <pc:picChg chg="del">
          <ac:chgData name="Shore, Christopher" userId="951fa2de-b7d6-4cc7-82d9-fdf70c1aced4" providerId="ADAL" clId="{C0B04C7E-3853-4DEB-960F-D42A5F07941B}" dt="2019-10-02T07:30:50.761" v="93" actId="478"/>
          <ac:picMkLst>
            <pc:docMk/>
            <pc:sldMk cId="4178818877" sldId="1473"/>
            <ac:picMk id="67591" creationId="{15B0C599-FCFC-46AD-9197-419ED37377AC}"/>
          </ac:picMkLst>
        </pc:picChg>
      </pc:sldChg>
      <pc:sldChg chg="modSp add">
        <pc:chgData name="Shore, Christopher" userId="951fa2de-b7d6-4cc7-82d9-fdf70c1aced4" providerId="ADAL" clId="{C0B04C7E-3853-4DEB-960F-D42A5F07941B}" dt="2019-10-02T07:46:40.084" v="221" actId="20577"/>
        <pc:sldMkLst>
          <pc:docMk/>
          <pc:sldMk cId="2112809125" sldId="1474"/>
        </pc:sldMkLst>
        <pc:spChg chg="mod">
          <ac:chgData name="Shore, Christopher" userId="951fa2de-b7d6-4cc7-82d9-fdf70c1aced4" providerId="ADAL" clId="{C0B04C7E-3853-4DEB-960F-D42A5F07941B}" dt="2019-10-02T07:46:40.084" v="221" actId="20577"/>
          <ac:spMkLst>
            <pc:docMk/>
            <pc:sldMk cId="2112809125" sldId="1474"/>
            <ac:spMk id="118786" creationId="{2CF12299-CC2E-4FEA-B96A-9C12197D6DF8}"/>
          </ac:spMkLst>
        </pc:spChg>
        <pc:spChg chg="mod">
          <ac:chgData name="Shore, Christopher" userId="951fa2de-b7d6-4cc7-82d9-fdf70c1aced4" providerId="ADAL" clId="{C0B04C7E-3853-4DEB-960F-D42A5F07941B}" dt="2019-10-02T07:46:25.266" v="218" actId="1076"/>
          <ac:spMkLst>
            <pc:docMk/>
            <pc:sldMk cId="2112809125" sldId="1474"/>
            <ac:spMk id="118791" creationId="{D088CE47-E7AD-4011-B40A-E9A8F3B57D5D}"/>
          </ac:spMkLst>
        </pc:spChg>
      </pc:sldChg>
      <pc:sldChg chg="add">
        <pc:chgData name="Shore, Christopher" userId="951fa2de-b7d6-4cc7-82d9-fdf70c1aced4" providerId="ADAL" clId="{C0B04C7E-3853-4DEB-960F-D42A5F07941B}" dt="2019-10-02T08:19:00.269" v="302"/>
        <pc:sldMkLst>
          <pc:docMk/>
          <pc:sldMk cId="1040548788" sldId="1475"/>
        </pc:sldMkLst>
      </pc:sldChg>
      <pc:sldChg chg="add">
        <pc:chgData name="Shore, Christopher" userId="951fa2de-b7d6-4cc7-82d9-fdf70c1aced4" providerId="ADAL" clId="{C0B04C7E-3853-4DEB-960F-D42A5F07941B}" dt="2019-10-02T08:19:00.269" v="302"/>
        <pc:sldMkLst>
          <pc:docMk/>
          <pc:sldMk cId="1326031666" sldId="1476"/>
        </pc:sldMkLst>
      </pc:sldChg>
      <pc:sldChg chg="add">
        <pc:chgData name="Shore, Christopher" userId="951fa2de-b7d6-4cc7-82d9-fdf70c1aced4" providerId="ADAL" clId="{C0B04C7E-3853-4DEB-960F-D42A5F07941B}" dt="2019-10-02T08:19:00.269" v="302"/>
        <pc:sldMkLst>
          <pc:docMk/>
          <pc:sldMk cId="1235599308" sldId="1477"/>
        </pc:sldMkLst>
      </pc:sldChg>
    </pc:docChg>
  </pc:docChgLst>
  <pc:docChgLst>
    <pc:chgData name="Shore, Christopher" userId="951fa2de-b7d6-4cc7-82d9-fdf70c1aced4" providerId="ADAL" clId="{46D6A626-90F6-457F-9C95-77BA91B35EF9}"/>
    <pc:docChg chg="custSel addSld delSld modSld sldOrd">
      <pc:chgData name="Shore, Christopher" userId="951fa2de-b7d6-4cc7-82d9-fdf70c1aced4" providerId="ADAL" clId="{46D6A626-90F6-457F-9C95-77BA91B35EF9}" dt="2020-05-28T00:37:02.387" v="84"/>
      <pc:docMkLst>
        <pc:docMk/>
      </pc:docMkLst>
      <pc:sldChg chg="del">
        <pc:chgData name="Shore, Christopher" userId="951fa2de-b7d6-4cc7-82d9-fdf70c1aced4" providerId="ADAL" clId="{46D6A626-90F6-457F-9C95-77BA91B35EF9}" dt="2020-05-28T00:32:41.131" v="9" actId="47"/>
        <pc:sldMkLst>
          <pc:docMk/>
          <pc:sldMk cId="0" sldId="260"/>
        </pc:sldMkLst>
      </pc:sldChg>
      <pc:sldChg chg="add del">
        <pc:chgData name="Shore, Christopher" userId="951fa2de-b7d6-4cc7-82d9-fdf70c1aced4" providerId="ADAL" clId="{46D6A626-90F6-457F-9C95-77BA91B35EF9}" dt="2020-05-28T00:37:02.387" v="84"/>
        <pc:sldMkLst>
          <pc:docMk/>
          <pc:sldMk cId="2256557480" sldId="399"/>
        </pc:sldMkLst>
      </pc:sldChg>
      <pc:sldChg chg="modSp mod">
        <pc:chgData name="Shore, Christopher" userId="951fa2de-b7d6-4cc7-82d9-fdf70c1aced4" providerId="ADAL" clId="{46D6A626-90F6-457F-9C95-77BA91B35EF9}" dt="2020-05-28T00:36:14.545" v="69" actId="20577"/>
        <pc:sldMkLst>
          <pc:docMk/>
          <pc:sldMk cId="0" sldId="619"/>
        </pc:sldMkLst>
        <pc:spChg chg="mod">
          <ac:chgData name="Shore, Christopher" userId="951fa2de-b7d6-4cc7-82d9-fdf70c1aced4" providerId="ADAL" clId="{46D6A626-90F6-457F-9C95-77BA91B35EF9}" dt="2020-05-28T00:36:14.545" v="69" actId="20577"/>
          <ac:spMkLst>
            <pc:docMk/>
            <pc:sldMk cId="0" sldId="619"/>
            <ac:spMk id="2" creationId="{9B626227-D88B-46E1-93F4-CD12F2558BAF}"/>
          </ac:spMkLst>
        </pc:spChg>
      </pc:sldChg>
      <pc:sldChg chg="modSp">
        <pc:chgData name="Shore, Christopher" userId="951fa2de-b7d6-4cc7-82d9-fdf70c1aced4" providerId="ADAL" clId="{46D6A626-90F6-457F-9C95-77BA91B35EF9}" dt="2020-05-28T00:36:43.116" v="82" actId="20577"/>
        <pc:sldMkLst>
          <pc:docMk/>
          <pc:sldMk cId="0" sldId="620"/>
        </pc:sldMkLst>
        <pc:spChg chg="mod">
          <ac:chgData name="Shore, Christopher" userId="951fa2de-b7d6-4cc7-82d9-fdf70c1aced4" providerId="ADAL" clId="{46D6A626-90F6-457F-9C95-77BA91B35EF9}" dt="2020-05-28T00:36:43.116" v="82" actId="20577"/>
          <ac:spMkLst>
            <pc:docMk/>
            <pc:sldMk cId="0" sldId="620"/>
            <ac:spMk id="9" creationId="{9CBAC40A-1A52-4DE8-85EB-7F315E538A0E}"/>
          </ac:spMkLst>
        </pc:spChg>
      </pc:sldChg>
      <pc:sldChg chg="modSp mod">
        <pc:chgData name="Shore, Christopher" userId="951fa2de-b7d6-4cc7-82d9-fdf70c1aced4" providerId="ADAL" clId="{46D6A626-90F6-457F-9C95-77BA91B35EF9}" dt="2020-05-28T00:32:10.410" v="0" actId="20577"/>
        <pc:sldMkLst>
          <pc:docMk/>
          <pc:sldMk cId="0" sldId="692"/>
        </pc:sldMkLst>
        <pc:spChg chg="mod">
          <ac:chgData name="Shore, Christopher" userId="951fa2de-b7d6-4cc7-82d9-fdf70c1aced4" providerId="ADAL" clId="{46D6A626-90F6-457F-9C95-77BA91B35EF9}" dt="2020-05-28T00:32:10.410" v="0" actId="20577"/>
          <ac:spMkLst>
            <pc:docMk/>
            <pc:sldMk cId="0" sldId="692"/>
            <ac:spMk id="6146" creationId="{51B707F0-BCAC-4208-8FF0-FB2C63FDCE26}"/>
          </ac:spMkLst>
        </pc:spChg>
      </pc:sldChg>
      <pc:sldChg chg="add">
        <pc:chgData name="Shore, Christopher" userId="951fa2de-b7d6-4cc7-82d9-fdf70c1aced4" providerId="ADAL" clId="{46D6A626-90F6-457F-9C95-77BA91B35EF9}" dt="2020-05-28T00:33:09.417" v="12"/>
        <pc:sldMkLst>
          <pc:docMk/>
          <pc:sldMk cId="0" sldId="693"/>
        </pc:sldMkLst>
      </pc:sldChg>
      <pc:sldChg chg="ord">
        <pc:chgData name="Shore, Christopher" userId="951fa2de-b7d6-4cc7-82d9-fdf70c1aced4" providerId="ADAL" clId="{46D6A626-90F6-457F-9C95-77BA91B35EF9}" dt="2020-05-28T00:34:47.243" v="29"/>
        <pc:sldMkLst>
          <pc:docMk/>
          <pc:sldMk cId="0" sldId="744"/>
        </pc:sldMkLst>
      </pc:sldChg>
      <pc:sldChg chg="addSp delSp modSp mod">
        <pc:chgData name="Shore, Christopher" userId="951fa2de-b7d6-4cc7-82d9-fdf70c1aced4" providerId="ADAL" clId="{46D6A626-90F6-457F-9C95-77BA91B35EF9}" dt="2020-05-28T00:32:39.289" v="8" actId="1076"/>
        <pc:sldMkLst>
          <pc:docMk/>
          <pc:sldMk cId="3252507532" sldId="1484"/>
        </pc:sldMkLst>
        <pc:picChg chg="del">
          <ac:chgData name="Shore, Christopher" userId="951fa2de-b7d6-4cc7-82d9-fdf70c1aced4" providerId="ADAL" clId="{46D6A626-90F6-457F-9C95-77BA91B35EF9}" dt="2020-05-28T00:32:17.124" v="1" actId="478"/>
          <ac:picMkLst>
            <pc:docMk/>
            <pc:sldMk cId="3252507532" sldId="1484"/>
            <ac:picMk id="4" creationId="{B449A7CE-FDE0-4131-B2C3-2CFF94B35F71}"/>
          </ac:picMkLst>
        </pc:picChg>
        <pc:picChg chg="mod">
          <ac:chgData name="Shore, Christopher" userId="951fa2de-b7d6-4cc7-82d9-fdf70c1aced4" providerId="ADAL" clId="{46D6A626-90F6-457F-9C95-77BA91B35EF9}" dt="2020-05-28T00:32:38.001" v="7" actId="1076"/>
          <ac:picMkLst>
            <pc:docMk/>
            <pc:sldMk cId="3252507532" sldId="1484"/>
            <ac:picMk id="6" creationId="{4641FF5E-4995-4F2F-B18D-6C8A5D8DE3A8}"/>
          </ac:picMkLst>
        </pc:picChg>
        <pc:picChg chg="del">
          <ac:chgData name="Shore, Christopher" userId="951fa2de-b7d6-4cc7-82d9-fdf70c1aced4" providerId="ADAL" clId="{46D6A626-90F6-457F-9C95-77BA91B35EF9}" dt="2020-05-28T00:32:22.652" v="3" actId="478"/>
          <ac:picMkLst>
            <pc:docMk/>
            <pc:sldMk cId="3252507532" sldId="1484"/>
            <ac:picMk id="9" creationId="{B71256B6-DE7D-4203-B94E-AD32888DEB4B}"/>
          </ac:picMkLst>
        </pc:picChg>
        <pc:picChg chg="add mod">
          <ac:chgData name="Shore, Christopher" userId="951fa2de-b7d6-4cc7-82d9-fdf70c1aced4" providerId="ADAL" clId="{46D6A626-90F6-457F-9C95-77BA91B35EF9}" dt="2020-05-28T00:32:36.738" v="6" actId="1076"/>
          <ac:picMkLst>
            <pc:docMk/>
            <pc:sldMk cId="3252507532" sldId="1484"/>
            <ac:picMk id="13" creationId="{468F4E9D-4F7D-4254-B109-E3FEEE58FC0B}"/>
          </ac:picMkLst>
        </pc:picChg>
        <pc:picChg chg="mod">
          <ac:chgData name="Shore, Christopher" userId="951fa2de-b7d6-4cc7-82d9-fdf70c1aced4" providerId="ADAL" clId="{46D6A626-90F6-457F-9C95-77BA91B35EF9}" dt="2020-05-28T00:32:39.289" v="8" actId="1076"/>
          <ac:picMkLst>
            <pc:docMk/>
            <pc:sldMk cId="3252507532" sldId="1484"/>
            <ac:picMk id="20" creationId="{5366C382-025F-4949-A303-EF77DD64D7C3}"/>
          </ac:picMkLst>
        </pc:picChg>
        <pc:picChg chg="mod">
          <ac:chgData name="Shore, Christopher" userId="951fa2de-b7d6-4cc7-82d9-fdf70c1aced4" providerId="ADAL" clId="{46D6A626-90F6-457F-9C95-77BA91B35EF9}" dt="2020-05-28T00:32:24.401" v="4" actId="1076"/>
          <ac:picMkLst>
            <pc:docMk/>
            <pc:sldMk cId="3252507532" sldId="1484"/>
            <ac:picMk id="22" creationId="{F82956B6-F56D-4D99-A785-190D3B38DFD4}"/>
          </ac:picMkLst>
        </pc:picChg>
      </pc:sldChg>
      <pc:sldChg chg="del">
        <pc:chgData name="Shore, Christopher" userId="951fa2de-b7d6-4cc7-82d9-fdf70c1aced4" providerId="ADAL" clId="{46D6A626-90F6-457F-9C95-77BA91B35EF9}" dt="2020-05-28T00:33:11.186" v="13" actId="47"/>
        <pc:sldMkLst>
          <pc:docMk/>
          <pc:sldMk cId="3370040635" sldId="1573"/>
        </pc:sldMkLst>
      </pc:sldChg>
      <pc:sldChg chg="del">
        <pc:chgData name="Shore, Christopher" userId="951fa2de-b7d6-4cc7-82d9-fdf70c1aced4" providerId="ADAL" clId="{46D6A626-90F6-457F-9C95-77BA91B35EF9}" dt="2020-05-28T00:34:05.514" v="25" actId="47"/>
        <pc:sldMkLst>
          <pc:docMk/>
          <pc:sldMk cId="3893677249" sldId="1577"/>
        </pc:sldMkLst>
      </pc:sldChg>
      <pc:sldChg chg="del">
        <pc:chgData name="Shore, Christopher" userId="951fa2de-b7d6-4cc7-82d9-fdf70c1aced4" providerId="ADAL" clId="{46D6A626-90F6-457F-9C95-77BA91B35EF9}" dt="2020-05-28T00:36:05.090" v="67" actId="47"/>
        <pc:sldMkLst>
          <pc:docMk/>
          <pc:sldMk cId="873519280" sldId="1580"/>
        </pc:sldMkLst>
      </pc:sldChg>
      <pc:sldChg chg="del">
        <pc:chgData name="Shore, Christopher" userId="951fa2de-b7d6-4cc7-82d9-fdf70c1aced4" providerId="ADAL" clId="{46D6A626-90F6-457F-9C95-77BA91B35EF9}" dt="2020-05-28T00:32:42.705" v="10" actId="47"/>
        <pc:sldMkLst>
          <pc:docMk/>
          <pc:sldMk cId="3748397755" sldId="1584"/>
        </pc:sldMkLst>
      </pc:sldChg>
      <pc:sldChg chg="del">
        <pc:chgData name="Shore, Christopher" userId="951fa2de-b7d6-4cc7-82d9-fdf70c1aced4" providerId="ADAL" clId="{46D6A626-90F6-457F-9C95-77BA91B35EF9}" dt="2020-05-28T00:32:45.110" v="11" actId="47"/>
        <pc:sldMkLst>
          <pc:docMk/>
          <pc:sldMk cId="3058533983" sldId="1585"/>
        </pc:sldMkLst>
      </pc:sldChg>
      <pc:sldChg chg="del">
        <pc:chgData name="Shore, Christopher" userId="951fa2de-b7d6-4cc7-82d9-fdf70c1aced4" providerId="ADAL" clId="{46D6A626-90F6-457F-9C95-77BA91B35EF9}" dt="2020-05-28T00:34:26.451" v="27" actId="47"/>
        <pc:sldMkLst>
          <pc:docMk/>
          <pc:sldMk cId="1305739505" sldId="1588"/>
        </pc:sldMkLst>
      </pc:sldChg>
      <pc:sldChg chg="del">
        <pc:chgData name="Shore, Christopher" userId="951fa2de-b7d6-4cc7-82d9-fdf70c1aced4" providerId="ADAL" clId="{46D6A626-90F6-457F-9C95-77BA91B35EF9}" dt="2020-05-28T00:36:07.115" v="68" actId="47"/>
        <pc:sldMkLst>
          <pc:docMk/>
          <pc:sldMk cId="1350338712" sldId="1593"/>
        </pc:sldMkLst>
      </pc:sldChg>
      <pc:sldChg chg="addSp delSp modSp add mod ord">
        <pc:chgData name="Shore, Christopher" userId="951fa2de-b7d6-4cc7-82d9-fdf70c1aced4" providerId="ADAL" clId="{46D6A626-90F6-457F-9C95-77BA91B35EF9}" dt="2020-05-28T00:34:50.162" v="31"/>
        <pc:sldMkLst>
          <pc:docMk/>
          <pc:sldMk cId="3918897932" sldId="1594"/>
        </pc:sldMkLst>
        <pc:spChg chg="mod">
          <ac:chgData name="Shore, Christopher" userId="951fa2de-b7d6-4cc7-82d9-fdf70c1aced4" providerId="ADAL" clId="{46D6A626-90F6-457F-9C95-77BA91B35EF9}" dt="2020-05-28T00:33:38.581" v="18" actId="20577"/>
          <ac:spMkLst>
            <pc:docMk/>
            <pc:sldMk cId="3918897932" sldId="1594"/>
            <ac:spMk id="16" creationId="{A5FFCFEB-5119-4F50-A188-9ABEFA6C85F5}"/>
          </ac:spMkLst>
        </pc:spChg>
        <pc:picChg chg="add mod">
          <ac:chgData name="Shore, Christopher" userId="951fa2de-b7d6-4cc7-82d9-fdf70c1aced4" providerId="ADAL" clId="{46D6A626-90F6-457F-9C95-77BA91B35EF9}" dt="2020-05-28T00:33:56.961" v="24" actId="14100"/>
          <ac:picMkLst>
            <pc:docMk/>
            <pc:sldMk cId="3918897932" sldId="1594"/>
            <ac:picMk id="10" creationId="{B63B11E6-837D-4F5B-8097-DC90F1C8F85F}"/>
          </ac:picMkLst>
        </pc:picChg>
        <pc:picChg chg="del">
          <ac:chgData name="Shore, Christopher" userId="951fa2de-b7d6-4cc7-82d9-fdf70c1aced4" providerId="ADAL" clId="{46D6A626-90F6-457F-9C95-77BA91B35EF9}" dt="2020-05-28T00:33:40.842" v="19" actId="478"/>
          <ac:picMkLst>
            <pc:docMk/>
            <pc:sldMk cId="3918897932" sldId="1594"/>
            <ac:picMk id="18" creationId="{B6F6C205-6E9E-4F47-9728-EE9028F0044F}"/>
          </ac:picMkLst>
        </pc:picChg>
      </pc:sldChg>
      <pc:sldChg chg="modSp add mod">
        <pc:chgData name="Shore, Christopher" userId="951fa2de-b7d6-4cc7-82d9-fdf70c1aced4" providerId="ADAL" clId="{46D6A626-90F6-457F-9C95-77BA91B35EF9}" dt="2020-05-28T00:35:30.889" v="65" actId="1076"/>
        <pc:sldMkLst>
          <pc:docMk/>
          <pc:sldMk cId="4136681349" sldId="1595"/>
        </pc:sldMkLst>
        <pc:spChg chg="mod">
          <ac:chgData name="Shore, Christopher" userId="951fa2de-b7d6-4cc7-82d9-fdf70c1aced4" providerId="ADAL" clId="{46D6A626-90F6-457F-9C95-77BA91B35EF9}" dt="2020-05-28T00:35:30.889" v="65" actId="1076"/>
          <ac:spMkLst>
            <pc:docMk/>
            <pc:sldMk cId="4136681349" sldId="1595"/>
            <ac:spMk id="8" creationId="{B651E208-4F90-445E-8A2E-D50BD75C5BBB}"/>
          </ac:spMkLst>
        </pc:spChg>
        <pc:spChg chg="mod">
          <ac:chgData name="Shore, Christopher" userId="951fa2de-b7d6-4cc7-82d9-fdf70c1aced4" providerId="ADAL" clId="{46D6A626-90F6-457F-9C95-77BA91B35EF9}" dt="2020-05-28T00:34:55.915" v="35" actId="20577"/>
          <ac:spMkLst>
            <pc:docMk/>
            <pc:sldMk cId="4136681349" sldId="1595"/>
            <ac:spMk id="16" creationId="{A5FFCFEB-5119-4F50-A188-9ABEFA6C85F5}"/>
          </ac:spMkLst>
        </pc:spChg>
      </pc:sldChg>
      <pc:sldChg chg="delSp modSp add mod">
        <pc:chgData name="Shore, Christopher" userId="951fa2de-b7d6-4cc7-82d9-fdf70c1aced4" providerId="ADAL" clId="{46D6A626-90F6-457F-9C95-77BA91B35EF9}" dt="2020-05-28T00:36:28.808" v="79" actId="20577"/>
        <pc:sldMkLst>
          <pc:docMk/>
          <pc:sldMk cId="1474860453" sldId="1596"/>
        </pc:sldMkLst>
        <pc:spChg chg="mod">
          <ac:chgData name="Shore, Christopher" userId="951fa2de-b7d6-4cc7-82d9-fdf70c1aced4" providerId="ADAL" clId="{46D6A626-90F6-457F-9C95-77BA91B35EF9}" dt="2020-05-28T00:36:28.808" v="79" actId="20577"/>
          <ac:spMkLst>
            <pc:docMk/>
            <pc:sldMk cId="1474860453" sldId="1596"/>
            <ac:spMk id="16" creationId="{A5FFCFEB-5119-4F50-A188-9ABEFA6C85F5}"/>
          </ac:spMkLst>
        </pc:spChg>
        <pc:picChg chg="del">
          <ac:chgData name="Shore, Christopher" userId="951fa2de-b7d6-4cc7-82d9-fdf70c1aced4" providerId="ADAL" clId="{46D6A626-90F6-457F-9C95-77BA91B35EF9}" dt="2020-05-28T00:36:19.515" v="70" actId="478"/>
          <ac:picMkLst>
            <pc:docMk/>
            <pc:sldMk cId="1474860453" sldId="1596"/>
            <ac:picMk id="7" creationId="{0659AD6D-33F4-4035-974B-04B0CEC122B4}"/>
          </ac:picMkLst>
        </pc:picChg>
      </pc:sldChg>
      <pc:sldChg chg="delSp modSp add mod">
        <pc:chgData name="Shore, Christopher" userId="951fa2de-b7d6-4cc7-82d9-fdf70c1aced4" providerId="ADAL" clId="{46D6A626-90F6-457F-9C95-77BA91B35EF9}" dt="2020-05-28T00:36:23.691" v="75" actId="20577"/>
        <pc:sldMkLst>
          <pc:docMk/>
          <pc:sldMk cId="2053238221" sldId="1597"/>
        </pc:sldMkLst>
        <pc:spChg chg="mod">
          <ac:chgData name="Shore, Christopher" userId="951fa2de-b7d6-4cc7-82d9-fdf70c1aced4" providerId="ADAL" clId="{46D6A626-90F6-457F-9C95-77BA91B35EF9}" dt="2020-05-28T00:36:23.691" v="75" actId="20577"/>
          <ac:spMkLst>
            <pc:docMk/>
            <pc:sldMk cId="2053238221" sldId="1597"/>
            <ac:spMk id="16" creationId="{A5FFCFEB-5119-4F50-A188-9ABEFA6C85F5}"/>
          </ac:spMkLst>
        </pc:spChg>
        <pc:picChg chg="del">
          <ac:chgData name="Shore, Christopher" userId="951fa2de-b7d6-4cc7-82d9-fdf70c1aced4" providerId="ADAL" clId="{46D6A626-90F6-457F-9C95-77BA91B35EF9}" dt="2020-05-28T00:36:21.227" v="71" actId="478"/>
          <ac:picMkLst>
            <pc:docMk/>
            <pc:sldMk cId="2053238221" sldId="1597"/>
            <ac:picMk id="15" creationId="{6DE240B0-52D1-428F-AD99-FE6D039C65BF}"/>
          </ac:picMkLst>
        </pc:picChg>
      </pc:sldChg>
      <pc:sldChg chg="add">
        <pc:chgData name="Shore, Christopher" userId="951fa2de-b7d6-4cc7-82d9-fdf70c1aced4" providerId="ADAL" clId="{46D6A626-90F6-457F-9C95-77BA91B35EF9}" dt="2020-05-28T00:37:02.387" v="84"/>
        <pc:sldMkLst>
          <pc:docMk/>
          <pc:sldMk cId="1213395926" sldId="1598"/>
        </pc:sldMkLst>
      </pc:sldChg>
    </pc:docChg>
  </pc:docChgLst>
  <pc:docChgLst>
    <pc:chgData name="Shore, Christopher" userId="951fa2de-b7d6-4cc7-82d9-fdf70c1aced4" providerId="ADAL" clId="{91B728B6-15CD-487A-B779-F467703CDBF6}"/>
    <pc:docChg chg="undo custSel addSld delSld modSld sldOrd">
      <pc:chgData name="Shore, Christopher" userId="951fa2de-b7d6-4cc7-82d9-fdf70c1aced4" providerId="ADAL" clId="{91B728B6-15CD-487A-B779-F467703CDBF6}" dt="2020-02-20T23:02:31.205" v="2062" actId="20577"/>
      <pc:docMkLst>
        <pc:docMk/>
      </pc:docMkLst>
      <pc:sldChg chg="del">
        <pc:chgData name="Shore, Christopher" userId="951fa2de-b7d6-4cc7-82d9-fdf70c1aced4" providerId="ADAL" clId="{91B728B6-15CD-487A-B779-F467703CDBF6}" dt="2020-02-18T06:33:00.053" v="226" actId="47"/>
        <pc:sldMkLst>
          <pc:docMk/>
          <pc:sldMk cId="0" sldId="357"/>
        </pc:sldMkLst>
      </pc:sldChg>
      <pc:sldChg chg="addSp delSp modSp add">
        <pc:chgData name="Shore, Christopher" userId="951fa2de-b7d6-4cc7-82d9-fdf70c1aced4" providerId="ADAL" clId="{91B728B6-15CD-487A-B779-F467703CDBF6}" dt="2020-02-18T07:29:37.628" v="1426" actId="14100"/>
        <pc:sldMkLst>
          <pc:docMk/>
          <pc:sldMk cId="2256557480" sldId="399"/>
        </pc:sldMkLst>
        <pc:spChg chg="del">
          <ac:chgData name="Shore, Christopher" userId="951fa2de-b7d6-4cc7-82d9-fdf70c1aced4" providerId="ADAL" clId="{91B728B6-15CD-487A-B779-F467703CDBF6}" dt="2020-02-18T07:29:23.474" v="1423" actId="478"/>
          <ac:spMkLst>
            <pc:docMk/>
            <pc:sldMk cId="2256557480" sldId="399"/>
            <ac:spMk id="2" creationId="{CC663928-88C4-40A9-9802-B8B3121B46F2}"/>
          </ac:spMkLst>
        </pc:spChg>
        <pc:spChg chg="del">
          <ac:chgData name="Shore, Christopher" userId="951fa2de-b7d6-4cc7-82d9-fdf70c1aced4" providerId="ADAL" clId="{91B728B6-15CD-487A-B779-F467703CDBF6}" dt="2020-02-18T07:29:23.474" v="1423" actId="478"/>
          <ac:spMkLst>
            <pc:docMk/>
            <pc:sldMk cId="2256557480" sldId="399"/>
            <ac:spMk id="13" creationId="{160FB903-87C9-40CF-9A83-FD8E515CDA63}"/>
          </ac:spMkLst>
        </pc:spChg>
        <pc:spChg chg="add">
          <ac:chgData name="Shore, Christopher" userId="951fa2de-b7d6-4cc7-82d9-fdf70c1aced4" providerId="ADAL" clId="{91B728B6-15CD-487A-B779-F467703CDBF6}" dt="2020-02-18T07:29:24.430" v="1424"/>
          <ac:spMkLst>
            <pc:docMk/>
            <pc:sldMk cId="2256557480" sldId="399"/>
            <ac:spMk id="15" creationId="{F15A9D47-8D33-4FC2-8A89-420B668A7BE7}"/>
          </ac:spMkLst>
        </pc:spChg>
        <pc:spChg chg="add">
          <ac:chgData name="Shore, Christopher" userId="951fa2de-b7d6-4cc7-82d9-fdf70c1aced4" providerId="ADAL" clId="{91B728B6-15CD-487A-B779-F467703CDBF6}" dt="2020-02-18T07:29:24.430" v="1424"/>
          <ac:spMkLst>
            <pc:docMk/>
            <pc:sldMk cId="2256557480" sldId="399"/>
            <ac:spMk id="16" creationId="{30934467-8BD9-466E-8A81-560BF1A95CEF}"/>
          </ac:spMkLst>
        </pc:spChg>
        <pc:spChg chg="add">
          <ac:chgData name="Shore, Christopher" userId="951fa2de-b7d6-4cc7-82d9-fdf70c1aced4" providerId="ADAL" clId="{91B728B6-15CD-487A-B779-F467703CDBF6}" dt="2020-02-18T07:29:24.430" v="1424"/>
          <ac:spMkLst>
            <pc:docMk/>
            <pc:sldMk cId="2256557480" sldId="399"/>
            <ac:spMk id="18" creationId="{0AB1DBDF-A451-4632-BEC0-7A10CCA7E1F5}"/>
          </ac:spMkLst>
        </pc:spChg>
        <pc:spChg chg="del">
          <ac:chgData name="Shore, Christopher" userId="951fa2de-b7d6-4cc7-82d9-fdf70c1aced4" providerId="ADAL" clId="{91B728B6-15CD-487A-B779-F467703CDBF6}" dt="2020-02-18T07:29:23.474" v="1423" actId="478"/>
          <ac:spMkLst>
            <pc:docMk/>
            <pc:sldMk cId="2256557480" sldId="399"/>
            <ac:spMk id="49155" creationId="{A815881D-E932-45BC-86BF-549E23CE6A3B}"/>
          </ac:spMkLst>
        </pc:spChg>
        <pc:spChg chg="mod">
          <ac:chgData name="Shore, Christopher" userId="951fa2de-b7d6-4cc7-82d9-fdf70c1aced4" providerId="ADAL" clId="{91B728B6-15CD-487A-B779-F467703CDBF6}" dt="2020-02-18T07:29:37.628" v="1426" actId="14100"/>
          <ac:spMkLst>
            <pc:docMk/>
            <pc:sldMk cId="2256557480" sldId="399"/>
            <ac:spMk id="49156" creationId="{E85CB5DF-C360-44CD-9984-05B32FA07886}"/>
          </ac:spMkLst>
        </pc:spChg>
        <pc:picChg chg="del">
          <ac:chgData name="Shore, Christopher" userId="951fa2de-b7d6-4cc7-82d9-fdf70c1aced4" providerId="ADAL" clId="{91B728B6-15CD-487A-B779-F467703CDBF6}" dt="2020-02-18T07:29:23.474" v="1423" actId="478"/>
          <ac:picMkLst>
            <pc:docMk/>
            <pc:sldMk cId="2256557480" sldId="399"/>
            <ac:picMk id="14" creationId="{E4FF8B2E-162E-4A04-8425-897D5A8B285B}"/>
          </ac:picMkLst>
        </pc:picChg>
        <pc:picChg chg="add">
          <ac:chgData name="Shore, Christopher" userId="951fa2de-b7d6-4cc7-82d9-fdf70c1aced4" providerId="ADAL" clId="{91B728B6-15CD-487A-B779-F467703CDBF6}" dt="2020-02-18T07:29:24.430" v="1424"/>
          <ac:picMkLst>
            <pc:docMk/>
            <pc:sldMk cId="2256557480" sldId="399"/>
            <ac:picMk id="19" creationId="{F07791CE-65AF-4CD9-A42F-E12CB18F065C}"/>
          </ac:picMkLst>
        </pc:picChg>
      </pc:sldChg>
      <pc:sldChg chg="del">
        <pc:chgData name="Shore, Christopher" userId="951fa2de-b7d6-4cc7-82d9-fdf70c1aced4" providerId="ADAL" clId="{91B728B6-15CD-487A-B779-F467703CDBF6}" dt="2020-02-18T06:26:25.797" v="175" actId="47"/>
        <pc:sldMkLst>
          <pc:docMk/>
          <pc:sldMk cId="0" sldId="428"/>
        </pc:sldMkLst>
      </pc:sldChg>
      <pc:sldChg chg="addSp delSp modSp">
        <pc:chgData name="Shore, Christopher" userId="951fa2de-b7d6-4cc7-82d9-fdf70c1aced4" providerId="ADAL" clId="{91B728B6-15CD-487A-B779-F467703CDBF6}" dt="2020-02-18T06:55:55.903" v="1000" actId="20577"/>
        <pc:sldMkLst>
          <pc:docMk/>
          <pc:sldMk cId="0" sldId="510"/>
        </pc:sldMkLst>
        <pc:spChg chg="add mod">
          <ac:chgData name="Shore, Christopher" userId="951fa2de-b7d6-4cc7-82d9-fdf70c1aced4" providerId="ADAL" clId="{91B728B6-15CD-487A-B779-F467703CDBF6}" dt="2020-02-18T06:55:09.672" v="934" actId="1076"/>
          <ac:spMkLst>
            <pc:docMk/>
            <pc:sldMk cId="0" sldId="510"/>
            <ac:spMk id="2" creationId="{42F4B052-C8FE-4D88-AC92-CE1DF221C48D}"/>
          </ac:spMkLst>
        </pc:spChg>
        <pc:spChg chg="add mod">
          <ac:chgData name="Shore, Christopher" userId="951fa2de-b7d6-4cc7-82d9-fdf70c1aced4" providerId="ADAL" clId="{91B728B6-15CD-487A-B779-F467703CDBF6}" dt="2020-02-18T06:55:55.903" v="1000" actId="20577"/>
          <ac:spMkLst>
            <pc:docMk/>
            <pc:sldMk cId="0" sldId="510"/>
            <ac:spMk id="15" creationId="{83BF3A7A-88DE-4452-BF45-6231536E29BD}"/>
          </ac:spMkLst>
        </pc:spChg>
        <pc:picChg chg="del">
          <ac:chgData name="Shore, Christopher" userId="951fa2de-b7d6-4cc7-82d9-fdf70c1aced4" providerId="ADAL" clId="{91B728B6-15CD-487A-B779-F467703CDBF6}" dt="2020-02-18T06:54:54.331" v="921" actId="478"/>
          <ac:picMkLst>
            <pc:docMk/>
            <pc:sldMk cId="0" sldId="510"/>
            <ac:picMk id="10" creationId="{17FEFB99-CBE2-4AF1-B2BD-B144618E5DE8}"/>
          </ac:picMkLst>
        </pc:picChg>
        <pc:picChg chg="del">
          <ac:chgData name="Shore, Christopher" userId="951fa2de-b7d6-4cc7-82d9-fdf70c1aced4" providerId="ADAL" clId="{91B728B6-15CD-487A-B779-F467703CDBF6}" dt="2020-02-18T06:54:56.381" v="922" actId="478"/>
          <ac:picMkLst>
            <pc:docMk/>
            <pc:sldMk cId="0" sldId="510"/>
            <ac:picMk id="124936" creationId="{0ECC5619-26B2-4FFA-B2FE-CA58FD94C14A}"/>
          </ac:picMkLst>
        </pc:picChg>
      </pc:sldChg>
      <pc:sldChg chg="del">
        <pc:chgData name="Shore, Christopher" userId="951fa2de-b7d6-4cc7-82d9-fdf70c1aced4" providerId="ADAL" clId="{91B728B6-15CD-487A-B779-F467703CDBF6}" dt="2020-02-18T05:37:05.434" v="0" actId="47"/>
        <pc:sldMkLst>
          <pc:docMk/>
          <pc:sldMk cId="0" sldId="540"/>
        </pc:sldMkLst>
      </pc:sldChg>
      <pc:sldChg chg="addSp delSp modSp add">
        <pc:chgData name="Shore, Christopher" userId="951fa2de-b7d6-4cc7-82d9-fdf70c1aced4" providerId="ADAL" clId="{91B728B6-15CD-487A-B779-F467703CDBF6}" dt="2020-02-18T07:03:52.914" v="1003" actId="14100"/>
        <pc:sldMkLst>
          <pc:docMk/>
          <pc:sldMk cId="1508206617" sldId="555"/>
        </pc:sldMkLst>
        <pc:spChg chg="del">
          <ac:chgData name="Shore, Christopher" userId="951fa2de-b7d6-4cc7-82d9-fdf70c1aced4" providerId="ADAL" clId="{91B728B6-15CD-487A-B779-F467703CDBF6}" dt="2020-02-18T06:06:51.414" v="9" actId="478"/>
          <ac:spMkLst>
            <pc:docMk/>
            <pc:sldMk cId="1508206617" sldId="555"/>
            <ac:spMk id="2" creationId="{7A845195-C653-43F7-8D65-75B479916C2A}"/>
          </ac:spMkLst>
        </pc:spChg>
        <pc:spChg chg="add">
          <ac:chgData name="Shore, Christopher" userId="951fa2de-b7d6-4cc7-82d9-fdf70c1aced4" providerId="ADAL" clId="{91B728B6-15CD-487A-B779-F467703CDBF6}" dt="2020-02-18T07:03:45.867" v="1002"/>
          <ac:spMkLst>
            <pc:docMk/>
            <pc:sldMk cId="1508206617" sldId="555"/>
            <ac:spMk id="9" creationId="{8170B595-CFCF-48B0-A2FD-FC8C33A5764E}"/>
          </ac:spMkLst>
        </pc:spChg>
        <pc:spChg chg="add del mod">
          <ac:chgData name="Shore, Christopher" userId="951fa2de-b7d6-4cc7-82d9-fdf70c1aced4" providerId="ADAL" clId="{91B728B6-15CD-487A-B779-F467703CDBF6}" dt="2020-02-18T07:03:52.914" v="1003" actId="14100"/>
          <ac:spMkLst>
            <pc:docMk/>
            <pc:sldMk cId="1508206617" sldId="555"/>
            <ac:spMk id="10" creationId="{5B5130A2-41FE-49A2-A397-7F47700D1669}"/>
          </ac:spMkLst>
        </pc:spChg>
        <pc:spChg chg="add">
          <ac:chgData name="Shore, Christopher" userId="951fa2de-b7d6-4cc7-82d9-fdf70c1aced4" providerId="ADAL" clId="{91B728B6-15CD-487A-B779-F467703CDBF6}" dt="2020-02-18T07:03:45.867" v="1002"/>
          <ac:spMkLst>
            <pc:docMk/>
            <pc:sldMk cId="1508206617" sldId="555"/>
            <ac:spMk id="11" creationId="{118AE3DB-5E8E-4719-8A04-4251D529A7C0}"/>
          </ac:spMkLst>
        </pc:spChg>
        <pc:spChg chg="add">
          <ac:chgData name="Shore, Christopher" userId="951fa2de-b7d6-4cc7-82d9-fdf70c1aced4" providerId="ADAL" clId="{91B728B6-15CD-487A-B779-F467703CDBF6}" dt="2020-02-18T07:03:45.867" v="1002"/>
          <ac:spMkLst>
            <pc:docMk/>
            <pc:sldMk cId="1508206617" sldId="555"/>
            <ac:spMk id="12" creationId="{119047CA-1EC5-4015-B121-D77F730B0414}"/>
          </ac:spMkLst>
        </pc:spChg>
        <pc:spChg chg="del">
          <ac:chgData name="Shore, Christopher" userId="951fa2de-b7d6-4cc7-82d9-fdf70c1aced4" providerId="ADAL" clId="{91B728B6-15CD-487A-B779-F467703CDBF6}" dt="2020-02-18T06:06:59.941" v="13" actId="478"/>
          <ac:spMkLst>
            <pc:docMk/>
            <pc:sldMk cId="1508206617" sldId="555"/>
            <ac:spMk id="13" creationId="{28E59BE3-08E9-4326-B99E-2639EDEA8A16}"/>
          </ac:spMkLst>
        </pc:spChg>
        <pc:spChg chg="del">
          <ac:chgData name="Shore, Christopher" userId="951fa2de-b7d6-4cc7-82d9-fdf70c1aced4" providerId="ADAL" clId="{91B728B6-15CD-487A-B779-F467703CDBF6}" dt="2020-02-18T06:06:56.909" v="12" actId="478"/>
          <ac:spMkLst>
            <pc:docMk/>
            <pc:sldMk cId="1508206617" sldId="555"/>
            <ac:spMk id="16387" creationId="{BA449A49-73B6-4BCF-A99F-8FA66292DBC4}"/>
          </ac:spMkLst>
        </pc:spChg>
        <pc:picChg chg="del">
          <ac:chgData name="Shore, Christopher" userId="951fa2de-b7d6-4cc7-82d9-fdf70c1aced4" providerId="ADAL" clId="{91B728B6-15CD-487A-B779-F467703CDBF6}" dt="2020-02-18T06:06:59.941" v="13" actId="478"/>
          <ac:picMkLst>
            <pc:docMk/>
            <pc:sldMk cId="1508206617" sldId="555"/>
            <ac:picMk id="8" creationId="{BD20778E-5DB0-499A-A2D3-FA6B01036122}"/>
          </ac:picMkLst>
        </pc:picChg>
        <pc:picChg chg="add">
          <ac:chgData name="Shore, Christopher" userId="951fa2de-b7d6-4cc7-82d9-fdf70c1aced4" providerId="ADAL" clId="{91B728B6-15CD-487A-B779-F467703CDBF6}" dt="2020-02-18T07:03:45.867" v="1002"/>
          <ac:picMkLst>
            <pc:docMk/>
            <pc:sldMk cId="1508206617" sldId="555"/>
            <ac:picMk id="14" creationId="{533230F9-0B89-4647-93EF-019AE7EDF50A}"/>
          </ac:picMkLst>
        </pc:picChg>
      </pc:sldChg>
      <pc:sldChg chg="del">
        <pc:chgData name="Shore, Christopher" userId="951fa2de-b7d6-4cc7-82d9-fdf70c1aced4" providerId="ADAL" clId="{91B728B6-15CD-487A-B779-F467703CDBF6}" dt="2020-02-18T06:26:55.734" v="181" actId="47"/>
        <pc:sldMkLst>
          <pc:docMk/>
          <pc:sldMk cId="0" sldId="561"/>
        </pc:sldMkLst>
      </pc:sldChg>
      <pc:sldChg chg="del">
        <pc:chgData name="Shore, Christopher" userId="951fa2de-b7d6-4cc7-82d9-fdf70c1aced4" providerId="ADAL" clId="{91B728B6-15CD-487A-B779-F467703CDBF6}" dt="2020-02-18T06:26:56.623" v="182" actId="47"/>
        <pc:sldMkLst>
          <pc:docMk/>
          <pc:sldMk cId="0" sldId="562"/>
        </pc:sldMkLst>
      </pc:sldChg>
      <pc:sldChg chg="del">
        <pc:chgData name="Shore, Christopher" userId="951fa2de-b7d6-4cc7-82d9-fdf70c1aced4" providerId="ADAL" clId="{91B728B6-15CD-487A-B779-F467703CDBF6}" dt="2020-02-18T06:26:57.360" v="183" actId="47"/>
        <pc:sldMkLst>
          <pc:docMk/>
          <pc:sldMk cId="0" sldId="563"/>
        </pc:sldMkLst>
      </pc:sldChg>
      <pc:sldChg chg="add del">
        <pc:chgData name="Shore, Christopher" userId="951fa2de-b7d6-4cc7-82d9-fdf70c1aced4" providerId="ADAL" clId="{91B728B6-15CD-487A-B779-F467703CDBF6}" dt="2020-02-18T06:30:49.176" v="211" actId="47"/>
        <pc:sldMkLst>
          <pc:docMk/>
          <pc:sldMk cId="0" sldId="564"/>
        </pc:sldMkLst>
      </pc:sldChg>
      <pc:sldChg chg="del">
        <pc:chgData name="Shore, Christopher" userId="951fa2de-b7d6-4cc7-82d9-fdf70c1aced4" providerId="ADAL" clId="{91B728B6-15CD-487A-B779-F467703CDBF6}" dt="2020-02-18T06:30:55.464" v="213" actId="47"/>
        <pc:sldMkLst>
          <pc:docMk/>
          <pc:sldMk cId="0" sldId="565"/>
        </pc:sldMkLst>
      </pc:sldChg>
      <pc:sldChg chg="del">
        <pc:chgData name="Shore, Christopher" userId="951fa2de-b7d6-4cc7-82d9-fdf70c1aced4" providerId="ADAL" clId="{91B728B6-15CD-487A-B779-F467703CDBF6}" dt="2020-02-18T06:30:57.253" v="214" actId="47"/>
        <pc:sldMkLst>
          <pc:docMk/>
          <pc:sldMk cId="0" sldId="567"/>
        </pc:sldMkLst>
      </pc:sldChg>
      <pc:sldChg chg="del">
        <pc:chgData name="Shore, Christopher" userId="951fa2de-b7d6-4cc7-82d9-fdf70c1aced4" providerId="ADAL" clId="{91B728B6-15CD-487A-B779-F467703CDBF6}" dt="2020-02-18T06:33:18.163" v="229" actId="47"/>
        <pc:sldMkLst>
          <pc:docMk/>
          <pc:sldMk cId="0" sldId="571"/>
        </pc:sldMkLst>
      </pc:sldChg>
      <pc:sldChg chg="modSp">
        <pc:chgData name="Shore, Christopher" userId="951fa2de-b7d6-4cc7-82d9-fdf70c1aced4" providerId="ADAL" clId="{91B728B6-15CD-487A-B779-F467703CDBF6}" dt="2020-02-18T06:12:29.647" v="119" actId="20577"/>
        <pc:sldMkLst>
          <pc:docMk/>
          <pc:sldMk cId="1910183245" sldId="574"/>
        </pc:sldMkLst>
        <pc:spChg chg="mod">
          <ac:chgData name="Shore, Christopher" userId="951fa2de-b7d6-4cc7-82d9-fdf70c1aced4" providerId="ADAL" clId="{91B728B6-15CD-487A-B779-F467703CDBF6}" dt="2020-02-18T06:12:29.647" v="119" actId="20577"/>
          <ac:spMkLst>
            <pc:docMk/>
            <pc:sldMk cId="1910183245" sldId="574"/>
            <ac:spMk id="7" creationId="{FCC5F217-36EE-4425-BBFE-7FC2A2329566}"/>
          </ac:spMkLst>
        </pc:spChg>
        <pc:spChg chg="mod">
          <ac:chgData name="Shore, Christopher" userId="951fa2de-b7d6-4cc7-82d9-fdf70c1aced4" providerId="ADAL" clId="{91B728B6-15CD-487A-B779-F467703CDBF6}" dt="2020-02-18T06:11:46.728" v="112" actId="20577"/>
          <ac:spMkLst>
            <pc:docMk/>
            <pc:sldMk cId="1910183245" sldId="574"/>
            <ac:spMk id="9" creationId="{62947BAE-537B-4883-ACBE-B6722346AB74}"/>
          </ac:spMkLst>
        </pc:spChg>
        <pc:spChg chg="mod">
          <ac:chgData name="Shore, Christopher" userId="951fa2de-b7d6-4cc7-82d9-fdf70c1aced4" providerId="ADAL" clId="{91B728B6-15CD-487A-B779-F467703CDBF6}" dt="2020-02-18T06:10:41.905" v="97" actId="20577"/>
          <ac:spMkLst>
            <pc:docMk/>
            <pc:sldMk cId="1910183245" sldId="574"/>
            <ac:spMk id="16" creationId="{E1AE3A74-AEE3-4FC1-9203-01F8A2260558}"/>
          </ac:spMkLst>
        </pc:spChg>
      </pc:sldChg>
      <pc:sldChg chg="del">
        <pc:chgData name="Shore, Christopher" userId="951fa2de-b7d6-4cc7-82d9-fdf70c1aced4" providerId="ADAL" clId="{91B728B6-15CD-487A-B779-F467703CDBF6}" dt="2020-02-18T06:30:51.305" v="212" actId="47"/>
        <pc:sldMkLst>
          <pc:docMk/>
          <pc:sldMk cId="0" sldId="576"/>
        </pc:sldMkLst>
      </pc:sldChg>
      <pc:sldChg chg="del">
        <pc:chgData name="Shore, Christopher" userId="951fa2de-b7d6-4cc7-82d9-fdf70c1aced4" providerId="ADAL" clId="{91B728B6-15CD-487A-B779-F467703CDBF6}" dt="2020-02-18T06:26:35.705" v="179" actId="47"/>
        <pc:sldMkLst>
          <pc:docMk/>
          <pc:sldMk cId="0" sldId="578"/>
        </pc:sldMkLst>
      </pc:sldChg>
      <pc:sldChg chg="del">
        <pc:chgData name="Shore, Christopher" userId="951fa2de-b7d6-4cc7-82d9-fdf70c1aced4" providerId="ADAL" clId="{91B728B6-15CD-487A-B779-F467703CDBF6}" dt="2020-02-18T06:31:34.083" v="217" actId="47"/>
        <pc:sldMkLst>
          <pc:docMk/>
          <pc:sldMk cId="0" sldId="581"/>
        </pc:sldMkLst>
      </pc:sldChg>
      <pc:sldChg chg="del">
        <pc:chgData name="Shore, Christopher" userId="951fa2de-b7d6-4cc7-82d9-fdf70c1aced4" providerId="ADAL" clId="{91B728B6-15CD-487A-B779-F467703CDBF6}" dt="2020-02-18T06:24:27.612" v="166" actId="47"/>
        <pc:sldMkLst>
          <pc:docMk/>
          <pc:sldMk cId="0" sldId="582"/>
        </pc:sldMkLst>
      </pc:sldChg>
      <pc:sldChg chg="del">
        <pc:chgData name="Shore, Christopher" userId="951fa2de-b7d6-4cc7-82d9-fdf70c1aced4" providerId="ADAL" clId="{91B728B6-15CD-487A-B779-F467703CDBF6}" dt="2020-02-18T06:33:25.989" v="230" actId="47"/>
        <pc:sldMkLst>
          <pc:docMk/>
          <pc:sldMk cId="0" sldId="593"/>
        </pc:sldMkLst>
      </pc:sldChg>
      <pc:sldChg chg="del">
        <pc:chgData name="Shore, Christopher" userId="951fa2de-b7d6-4cc7-82d9-fdf70c1aced4" providerId="ADAL" clId="{91B728B6-15CD-487A-B779-F467703CDBF6}" dt="2020-02-18T06:32:55.645" v="225" actId="47"/>
        <pc:sldMkLst>
          <pc:docMk/>
          <pc:sldMk cId="0" sldId="598"/>
        </pc:sldMkLst>
      </pc:sldChg>
      <pc:sldChg chg="del">
        <pc:chgData name="Shore, Christopher" userId="951fa2de-b7d6-4cc7-82d9-fdf70c1aced4" providerId="ADAL" clId="{91B728B6-15CD-487A-B779-F467703CDBF6}" dt="2020-02-18T06:26:02.349" v="172" actId="47"/>
        <pc:sldMkLst>
          <pc:docMk/>
          <pc:sldMk cId="0" sldId="599"/>
        </pc:sldMkLst>
      </pc:sldChg>
      <pc:sldChg chg="del">
        <pc:chgData name="Shore, Christopher" userId="951fa2de-b7d6-4cc7-82d9-fdf70c1aced4" providerId="ADAL" clId="{91B728B6-15CD-487A-B779-F467703CDBF6}" dt="2020-02-18T06:26:02.591" v="173" actId="47"/>
        <pc:sldMkLst>
          <pc:docMk/>
          <pc:sldMk cId="0" sldId="600"/>
        </pc:sldMkLst>
      </pc:sldChg>
      <pc:sldChg chg="del">
        <pc:chgData name="Shore, Christopher" userId="951fa2de-b7d6-4cc7-82d9-fdf70c1aced4" providerId="ADAL" clId="{91B728B6-15CD-487A-B779-F467703CDBF6}" dt="2020-02-18T06:33:14.410" v="228" actId="47"/>
        <pc:sldMkLst>
          <pc:docMk/>
          <pc:sldMk cId="0" sldId="602"/>
        </pc:sldMkLst>
      </pc:sldChg>
      <pc:sldChg chg="del">
        <pc:chgData name="Shore, Christopher" userId="951fa2de-b7d6-4cc7-82d9-fdf70c1aced4" providerId="ADAL" clId="{91B728B6-15CD-487A-B779-F467703CDBF6}" dt="2020-02-18T06:32:00.034" v="219" actId="47"/>
        <pc:sldMkLst>
          <pc:docMk/>
          <pc:sldMk cId="1940648184" sldId="603"/>
        </pc:sldMkLst>
      </pc:sldChg>
      <pc:sldChg chg="del">
        <pc:chgData name="Shore, Christopher" userId="951fa2de-b7d6-4cc7-82d9-fdf70c1aced4" providerId="ADAL" clId="{91B728B6-15CD-487A-B779-F467703CDBF6}" dt="2020-02-18T06:32:28.046" v="221" actId="47"/>
        <pc:sldMkLst>
          <pc:docMk/>
          <pc:sldMk cId="0" sldId="605"/>
        </pc:sldMkLst>
      </pc:sldChg>
      <pc:sldChg chg="del">
        <pc:chgData name="Shore, Christopher" userId="951fa2de-b7d6-4cc7-82d9-fdf70c1aced4" providerId="ADAL" clId="{91B728B6-15CD-487A-B779-F467703CDBF6}" dt="2020-02-18T06:25:38.768" v="171" actId="47"/>
        <pc:sldMkLst>
          <pc:docMk/>
          <pc:sldMk cId="0" sldId="606"/>
        </pc:sldMkLst>
      </pc:sldChg>
      <pc:sldChg chg="del">
        <pc:chgData name="Shore, Christopher" userId="951fa2de-b7d6-4cc7-82d9-fdf70c1aced4" providerId="ADAL" clId="{91B728B6-15CD-487A-B779-F467703CDBF6}" dt="2020-02-18T06:32:23.680" v="220" actId="47"/>
        <pc:sldMkLst>
          <pc:docMk/>
          <pc:sldMk cId="0" sldId="607"/>
        </pc:sldMkLst>
      </pc:sldChg>
      <pc:sldChg chg="del">
        <pc:chgData name="Shore, Christopher" userId="951fa2de-b7d6-4cc7-82d9-fdf70c1aced4" providerId="ADAL" clId="{91B728B6-15CD-487A-B779-F467703CDBF6}" dt="2020-02-18T06:26:33.164" v="178" actId="47"/>
        <pc:sldMkLst>
          <pc:docMk/>
          <pc:sldMk cId="3435353648" sldId="610"/>
        </pc:sldMkLst>
      </pc:sldChg>
      <pc:sldChg chg="del">
        <pc:chgData name="Shore, Christopher" userId="951fa2de-b7d6-4cc7-82d9-fdf70c1aced4" providerId="ADAL" clId="{91B728B6-15CD-487A-B779-F467703CDBF6}" dt="2020-02-18T06:24:33.621" v="167" actId="47"/>
        <pc:sldMkLst>
          <pc:docMk/>
          <pc:sldMk cId="0" sldId="612"/>
        </pc:sldMkLst>
      </pc:sldChg>
      <pc:sldChg chg="addSp delSp modSp">
        <pc:chgData name="Shore, Christopher" userId="951fa2de-b7d6-4cc7-82d9-fdf70c1aced4" providerId="ADAL" clId="{91B728B6-15CD-487A-B779-F467703CDBF6}" dt="2020-02-18T06:41:28.825" v="729" actId="1076"/>
        <pc:sldMkLst>
          <pc:docMk/>
          <pc:sldMk cId="0" sldId="619"/>
        </pc:sldMkLst>
        <pc:spChg chg="add mod">
          <ac:chgData name="Shore, Christopher" userId="951fa2de-b7d6-4cc7-82d9-fdf70c1aced4" providerId="ADAL" clId="{91B728B6-15CD-487A-B779-F467703CDBF6}" dt="2020-02-18T06:41:28.825" v="729" actId="1076"/>
          <ac:spMkLst>
            <pc:docMk/>
            <pc:sldMk cId="0" sldId="619"/>
            <ac:spMk id="2" creationId="{9B626227-D88B-46E1-93F4-CD12F2558BAF}"/>
          </ac:spMkLst>
        </pc:spChg>
        <pc:picChg chg="del">
          <ac:chgData name="Shore, Christopher" userId="951fa2de-b7d6-4cc7-82d9-fdf70c1aced4" providerId="ADAL" clId="{91B728B6-15CD-487A-B779-F467703CDBF6}" dt="2020-02-18T06:24:09.347" v="156" actId="478"/>
          <ac:picMkLst>
            <pc:docMk/>
            <pc:sldMk cId="0" sldId="619"/>
            <ac:picMk id="3" creationId="{F12AD89C-8789-4C67-B4BC-A32460DC7A08}"/>
          </ac:picMkLst>
        </pc:picChg>
      </pc:sldChg>
      <pc:sldChg chg="delSp modSp modAnim modNotesTx">
        <pc:chgData name="Shore, Christopher" userId="951fa2de-b7d6-4cc7-82d9-fdf70c1aced4" providerId="ADAL" clId="{91B728B6-15CD-487A-B779-F467703CDBF6}" dt="2020-02-18T14:41:11.584" v="1954" actId="20577"/>
        <pc:sldMkLst>
          <pc:docMk/>
          <pc:sldMk cId="0" sldId="620"/>
        </pc:sldMkLst>
        <pc:spChg chg="del mod">
          <ac:chgData name="Shore, Christopher" userId="951fa2de-b7d6-4cc7-82d9-fdf70c1aced4" providerId="ADAL" clId="{91B728B6-15CD-487A-B779-F467703CDBF6}" dt="2020-02-18T06:21:10.829" v="152" actId="478"/>
          <ac:spMkLst>
            <pc:docMk/>
            <pc:sldMk cId="0" sldId="620"/>
            <ac:spMk id="7" creationId="{A46B800D-43D9-45D1-944E-1883A7DBAFB6}"/>
          </ac:spMkLst>
        </pc:spChg>
        <pc:spChg chg="mod">
          <ac:chgData name="Shore, Christopher" userId="951fa2de-b7d6-4cc7-82d9-fdf70c1aced4" providerId="ADAL" clId="{91B728B6-15CD-487A-B779-F467703CDBF6}" dt="2020-02-18T06:21:18.002" v="154" actId="1076"/>
          <ac:spMkLst>
            <pc:docMk/>
            <pc:sldMk cId="0" sldId="620"/>
            <ac:spMk id="9" creationId="{9CBAC40A-1A52-4DE8-85EB-7F315E538A0E}"/>
          </ac:spMkLst>
        </pc:spChg>
        <pc:spChg chg="mod">
          <ac:chgData name="Shore, Christopher" userId="951fa2de-b7d6-4cc7-82d9-fdf70c1aced4" providerId="ADAL" clId="{91B728B6-15CD-487A-B779-F467703CDBF6}" dt="2020-02-18T06:21:01.522" v="148" actId="20577"/>
          <ac:spMkLst>
            <pc:docMk/>
            <pc:sldMk cId="0" sldId="620"/>
            <ac:spMk id="120834" creationId="{9AB9F942-ED75-468F-8202-94DBB7815AB1}"/>
          </ac:spMkLst>
        </pc:spChg>
        <pc:picChg chg="mod">
          <ac:chgData name="Shore, Christopher" userId="951fa2de-b7d6-4cc7-82d9-fdf70c1aced4" providerId="ADAL" clId="{91B728B6-15CD-487A-B779-F467703CDBF6}" dt="2020-02-18T06:21:13.382" v="153" actId="1076"/>
          <ac:picMkLst>
            <pc:docMk/>
            <pc:sldMk cId="0" sldId="620"/>
            <ac:picMk id="120835" creationId="{0072A4E8-5FC6-44A3-8BBC-0AAFC5756D02}"/>
          </ac:picMkLst>
        </pc:picChg>
        <pc:picChg chg="del">
          <ac:chgData name="Shore, Christopher" userId="951fa2de-b7d6-4cc7-82d9-fdf70c1aced4" providerId="ADAL" clId="{91B728B6-15CD-487A-B779-F467703CDBF6}" dt="2020-02-18T06:21:05.561" v="149" actId="478"/>
          <ac:picMkLst>
            <pc:docMk/>
            <pc:sldMk cId="0" sldId="620"/>
            <ac:picMk id="120841" creationId="{AD714E90-E55D-4495-AD4E-1FB62B3F9D71}"/>
          </ac:picMkLst>
        </pc:picChg>
      </pc:sldChg>
      <pc:sldChg chg="del">
        <pc:chgData name="Shore, Christopher" userId="951fa2de-b7d6-4cc7-82d9-fdf70c1aced4" providerId="ADAL" clId="{91B728B6-15CD-487A-B779-F467703CDBF6}" dt="2020-02-18T06:20:36.085" v="135" actId="47"/>
        <pc:sldMkLst>
          <pc:docMk/>
          <pc:sldMk cId="0" sldId="621"/>
        </pc:sldMkLst>
      </pc:sldChg>
      <pc:sldChg chg="modSp del">
        <pc:chgData name="Shore, Christopher" userId="951fa2de-b7d6-4cc7-82d9-fdf70c1aced4" providerId="ADAL" clId="{91B728B6-15CD-487A-B779-F467703CDBF6}" dt="2020-02-18T06:51:27.533" v="870" actId="2696"/>
        <pc:sldMkLst>
          <pc:docMk/>
          <pc:sldMk cId="768299140" sldId="622"/>
        </pc:sldMkLst>
        <pc:spChg chg="mod">
          <ac:chgData name="Shore, Christopher" userId="951fa2de-b7d6-4cc7-82d9-fdf70c1aced4" providerId="ADAL" clId="{91B728B6-15CD-487A-B779-F467703CDBF6}" dt="2020-02-18T06:35:06.080" v="271" actId="1076"/>
          <ac:spMkLst>
            <pc:docMk/>
            <pc:sldMk cId="768299140" sldId="622"/>
            <ac:spMk id="92163" creationId="{51B846F4-4D16-42C2-8E83-3A6B3D974FE3}"/>
          </ac:spMkLst>
        </pc:spChg>
        <pc:spChg chg="mod">
          <ac:chgData name="Shore, Christopher" userId="951fa2de-b7d6-4cc7-82d9-fdf70c1aced4" providerId="ADAL" clId="{91B728B6-15CD-487A-B779-F467703CDBF6}" dt="2020-02-18T06:34:28.119" v="234" actId="20577"/>
          <ac:spMkLst>
            <pc:docMk/>
            <pc:sldMk cId="768299140" sldId="622"/>
            <ac:spMk id="92164" creationId="{29AFB2C9-0007-45EC-9A3A-F02BCCC51A5B}"/>
          </ac:spMkLst>
        </pc:spChg>
        <pc:spChg chg="mod">
          <ac:chgData name="Shore, Christopher" userId="951fa2de-b7d6-4cc7-82d9-fdf70c1aced4" providerId="ADAL" clId="{91B728B6-15CD-487A-B779-F467703CDBF6}" dt="2020-02-18T06:35:17.682" v="274" actId="115"/>
          <ac:spMkLst>
            <pc:docMk/>
            <pc:sldMk cId="768299140" sldId="622"/>
            <ac:spMk id="92167" creationId="{5CD1E71B-A33A-48EB-98C5-5CBF7201F04F}"/>
          </ac:spMkLst>
        </pc:spChg>
        <pc:picChg chg="mod">
          <ac:chgData name="Shore, Christopher" userId="951fa2de-b7d6-4cc7-82d9-fdf70c1aced4" providerId="ADAL" clId="{91B728B6-15CD-487A-B779-F467703CDBF6}" dt="2020-02-18T06:35:11.642" v="273" actId="1076"/>
          <ac:picMkLst>
            <pc:docMk/>
            <pc:sldMk cId="768299140" sldId="622"/>
            <ac:picMk id="92166" creationId="{41275AF7-4327-4CDD-ACF3-0B1450AE348D}"/>
          </ac:picMkLst>
        </pc:picChg>
      </pc:sldChg>
      <pc:sldChg chg="modSp add ord">
        <pc:chgData name="Shore, Christopher" userId="951fa2de-b7d6-4cc7-82d9-fdf70c1aced4" providerId="ADAL" clId="{91B728B6-15CD-487A-B779-F467703CDBF6}" dt="2020-02-20T19:56:40.447" v="2058" actId="1076"/>
        <pc:sldMkLst>
          <pc:docMk/>
          <pc:sldMk cId="3088826485" sldId="622"/>
        </pc:sldMkLst>
        <pc:spChg chg="mod">
          <ac:chgData name="Shore, Christopher" userId="951fa2de-b7d6-4cc7-82d9-fdf70c1aced4" providerId="ADAL" clId="{91B728B6-15CD-487A-B779-F467703CDBF6}" dt="2020-02-20T19:56:40.447" v="2058" actId="1076"/>
          <ac:spMkLst>
            <pc:docMk/>
            <pc:sldMk cId="3088826485" sldId="622"/>
            <ac:spMk id="92167" creationId="{5CD1E71B-A33A-48EB-98C5-5CBF7201F04F}"/>
          </ac:spMkLst>
        </pc:spChg>
      </pc:sldChg>
      <pc:sldChg chg="del">
        <pc:chgData name="Shore, Christopher" userId="951fa2de-b7d6-4cc7-82d9-fdf70c1aced4" providerId="ADAL" clId="{91B728B6-15CD-487A-B779-F467703CDBF6}" dt="2020-02-18T07:24:21.426" v="1412" actId="47"/>
        <pc:sldMkLst>
          <pc:docMk/>
          <pc:sldMk cId="0" sldId="624"/>
        </pc:sldMkLst>
      </pc:sldChg>
      <pc:sldChg chg="del">
        <pc:chgData name="Shore, Christopher" userId="951fa2de-b7d6-4cc7-82d9-fdf70c1aced4" providerId="ADAL" clId="{91B728B6-15CD-487A-B779-F467703CDBF6}" dt="2020-02-18T06:24:33.621" v="167" actId="47"/>
        <pc:sldMkLst>
          <pc:docMk/>
          <pc:sldMk cId="0" sldId="627"/>
        </pc:sldMkLst>
      </pc:sldChg>
      <pc:sldChg chg="del">
        <pc:chgData name="Shore, Christopher" userId="951fa2de-b7d6-4cc7-82d9-fdf70c1aced4" providerId="ADAL" clId="{91B728B6-15CD-487A-B779-F467703CDBF6}" dt="2020-02-18T06:24:33.621" v="167" actId="47"/>
        <pc:sldMkLst>
          <pc:docMk/>
          <pc:sldMk cId="0" sldId="628"/>
        </pc:sldMkLst>
      </pc:sldChg>
      <pc:sldChg chg="add del">
        <pc:chgData name="Shore, Christopher" userId="951fa2de-b7d6-4cc7-82d9-fdf70c1aced4" providerId="ADAL" clId="{91B728B6-15CD-487A-B779-F467703CDBF6}" dt="2020-02-18T14:40:00.449" v="1929" actId="47"/>
        <pc:sldMkLst>
          <pc:docMk/>
          <pc:sldMk cId="0" sldId="632"/>
        </pc:sldMkLst>
      </pc:sldChg>
      <pc:sldChg chg="del">
        <pc:chgData name="Shore, Christopher" userId="951fa2de-b7d6-4cc7-82d9-fdf70c1aced4" providerId="ADAL" clId="{91B728B6-15CD-487A-B779-F467703CDBF6}" dt="2020-02-18T06:26:03.446" v="174" actId="47"/>
        <pc:sldMkLst>
          <pc:docMk/>
          <pc:sldMk cId="0" sldId="633"/>
        </pc:sldMkLst>
      </pc:sldChg>
      <pc:sldChg chg="del">
        <pc:chgData name="Shore, Christopher" userId="951fa2de-b7d6-4cc7-82d9-fdf70c1aced4" providerId="ADAL" clId="{91B728B6-15CD-487A-B779-F467703CDBF6}" dt="2020-02-18T06:26:46.361" v="180" actId="2696"/>
        <pc:sldMkLst>
          <pc:docMk/>
          <pc:sldMk cId="1886433516" sldId="635"/>
        </pc:sldMkLst>
      </pc:sldChg>
      <pc:sldChg chg="del">
        <pc:chgData name="Shore, Christopher" userId="951fa2de-b7d6-4cc7-82d9-fdf70c1aced4" providerId="ADAL" clId="{91B728B6-15CD-487A-B779-F467703CDBF6}" dt="2020-02-18T06:13:09.375" v="121" actId="47"/>
        <pc:sldMkLst>
          <pc:docMk/>
          <pc:sldMk cId="0" sldId="657"/>
        </pc:sldMkLst>
      </pc:sldChg>
      <pc:sldChg chg="del">
        <pc:chgData name="Shore, Christopher" userId="951fa2de-b7d6-4cc7-82d9-fdf70c1aced4" providerId="ADAL" clId="{91B728B6-15CD-487A-B779-F467703CDBF6}" dt="2020-02-18T06:07:18.252" v="14" actId="47"/>
        <pc:sldMkLst>
          <pc:docMk/>
          <pc:sldMk cId="0" sldId="658"/>
        </pc:sldMkLst>
      </pc:sldChg>
      <pc:sldChg chg="modSp">
        <pc:chgData name="Shore, Christopher" userId="951fa2de-b7d6-4cc7-82d9-fdf70c1aced4" providerId="ADAL" clId="{91B728B6-15CD-487A-B779-F467703CDBF6}" dt="2020-02-18T05:37:16.423" v="7" actId="20577"/>
        <pc:sldMkLst>
          <pc:docMk/>
          <pc:sldMk cId="0" sldId="692"/>
        </pc:sldMkLst>
        <pc:spChg chg="mod">
          <ac:chgData name="Shore, Christopher" userId="951fa2de-b7d6-4cc7-82d9-fdf70c1aced4" providerId="ADAL" clId="{91B728B6-15CD-487A-B779-F467703CDBF6}" dt="2020-02-18T05:37:16.423" v="7" actId="20577"/>
          <ac:spMkLst>
            <pc:docMk/>
            <pc:sldMk cId="0" sldId="692"/>
            <ac:spMk id="6146" creationId="{51B707F0-BCAC-4208-8FF0-FB2C63FDCE26}"/>
          </ac:spMkLst>
        </pc:spChg>
      </pc:sldChg>
      <pc:sldChg chg="del">
        <pc:chgData name="Shore, Christopher" userId="951fa2de-b7d6-4cc7-82d9-fdf70c1aced4" providerId="ADAL" clId="{91B728B6-15CD-487A-B779-F467703CDBF6}" dt="2020-02-18T06:30:11.836" v="201" actId="47"/>
        <pc:sldMkLst>
          <pc:docMk/>
          <pc:sldMk cId="0" sldId="735"/>
        </pc:sldMkLst>
      </pc:sldChg>
      <pc:sldChg chg="delSp modSp">
        <pc:chgData name="Shore, Christopher" userId="951fa2de-b7d6-4cc7-82d9-fdf70c1aced4" providerId="ADAL" clId="{91B728B6-15CD-487A-B779-F467703CDBF6}" dt="2020-02-18T06:08:24.685" v="58" actId="1076"/>
        <pc:sldMkLst>
          <pc:docMk/>
          <pc:sldMk cId="0" sldId="744"/>
        </pc:sldMkLst>
        <pc:spChg chg="mod">
          <ac:chgData name="Shore, Christopher" userId="951fa2de-b7d6-4cc7-82d9-fdf70c1aced4" providerId="ADAL" clId="{91B728B6-15CD-487A-B779-F467703CDBF6}" dt="2020-02-18T06:08:24.685" v="58" actId="1076"/>
          <ac:spMkLst>
            <pc:docMk/>
            <pc:sldMk cId="0" sldId="744"/>
            <ac:spMk id="2" creationId="{DBEC2730-9A9E-4F75-AEF1-C66688EAFE7B}"/>
          </ac:spMkLst>
        </pc:spChg>
        <pc:picChg chg="del">
          <ac:chgData name="Shore, Christopher" userId="951fa2de-b7d6-4cc7-82d9-fdf70c1aced4" providerId="ADAL" clId="{91B728B6-15CD-487A-B779-F467703CDBF6}" dt="2020-02-18T06:07:30.113" v="16" actId="478"/>
          <ac:picMkLst>
            <pc:docMk/>
            <pc:sldMk cId="0" sldId="744"/>
            <ac:picMk id="14343" creationId="{C873678F-6FF1-4251-AB80-C325729FE6D2}"/>
          </ac:picMkLst>
        </pc:picChg>
        <pc:picChg chg="del">
          <ac:chgData name="Shore, Christopher" userId="951fa2de-b7d6-4cc7-82d9-fdf70c1aced4" providerId="ADAL" clId="{91B728B6-15CD-487A-B779-F467703CDBF6}" dt="2020-02-18T06:07:33.291" v="17" actId="478"/>
          <ac:picMkLst>
            <pc:docMk/>
            <pc:sldMk cId="0" sldId="744"/>
            <ac:picMk id="14344" creationId="{41162999-4EEA-4E6B-ABD6-DD5C1C346620}"/>
          </ac:picMkLst>
        </pc:picChg>
      </pc:sldChg>
      <pc:sldChg chg="del">
        <pc:chgData name="Shore, Christopher" userId="951fa2de-b7d6-4cc7-82d9-fdf70c1aced4" providerId="ADAL" clId="{91B728B6-15CD-487A-B779-F467703CDBF6}" dt="2020-02-18T06:29:14.781" v="197" actId="47"/>
        <pc:sldMkLst>
          <pc:docMk/>
          <pc:sldMk cId="0" sldId="746"/>
        </pc:sldMkLst>
      </pc:sldChg>
      <pc:sldChg chg="del">
        <pc:chgData name="Shore, Christopher" userId="951fa2de-b7d6-4cc7-82d9-fdf70c1aced4" providerId="ADAL" clId="{91B728B6-15CD-487A-B779-F467703CDBF6}" dt="2020-02-18T06:07:20.311" v="15" actId="47"/>
        <pc:sldMkLst>
          <pc:docMk/>
          <pc:sldMk cId="0" sldId="1442"/>
        </pc:sldMkLst>
      </pc:sldChg>
      <pc:sldChg chg="del">
        <pc:chgData name="Shore, Christopher" userId="951fa2de-b7d6-4cc7-82d9-fdf70c1aced4" providerId="ADAL" clId="{91B728B6-15CD-487A-B779-F467703CDBF6}" dt="2020-02-18T06:13:07.021" v="120" actId="47"/>
        <pc:sldMkLst>
          <pc:docMk/>
          <pc:sldMk cId="0" sldId="1443"/>
        </pc:sldMkLst>
      </pc:sldChg>
      <pc:sldChg chg="del">
        <pc:chgData name="Shore, Christopher" userId="951fa2de-b7d6-4cc7-82d9-fdf70c1aced4" providerId="ADAL" clId="{91B728B6-15CD-487A-B779-F467703CDBF6}" dt="2020-02-18T06:29:08.575" v="196" actId="47"/>
        <pc:sldMkLst>
          <pc:docMk/>
          <pc:sldMk cId="0" sldId="1444"/>
        </pc:sldMkLst>
      </pc:sldChg>
      <pc:sldChg chg="del">
        <pc:chgData name="Shore, Christopher" userId="951fa2de-b7d6-4cc7-82d9-fdf70c1aced4" providerId="ADAL" clId="{91B728B6-15CD-487A-B779-F467703CDBF6}" dt="2020-02-18T06:13:10.935" v="122" actId="47"/>
        <pc:sldMkLst>
          <pc:docMk/>
          <pc:sldMk cId="0" sldId="1446"/>
        </pc:sldMkLst>
      </pc:sldChg>
      <pc:sldChg chg="del">
        <pc:chgData name="Shore, Christopher" userId="951fa2de-b7d6-4cc7-82d9-fdf70c1aced4" providerId="ADAL" clId="{91B728B6-15CD-487A-B779-F467703CDBF6}" dt="2020-02-18T06:30:28.534" v="208" actId="47"/>
        <pc:sldMkLst>
          <pc:docMk/>
          <pc:sldMk cId="0" sldId="1449"/>
        </pc:sldMkLst>
      </pc:sldChg>
      <pc:sldChg chg="del">
        <pc:chgData name="Shore, Christopher" userId="951fa2de-b7d6-4cc7-82d9-fdf70c1aced4" providerId="ADAL" clId="{91B728B6-15CD-487A-B779-F467703CDBF6}" dt="2020-02-18T06:30:45.290" v="210" actId="47"/>
        <pc:sldMkLst>
          <pc:docMk/>
          <pc:sldMk cId="0" sldId="1456"/>
        </pc:sldMkLst>
      </pc:sldChg>
      <pc:sldChg chg="del">
        <pc:chgData name="Shore, Christopher" userId="951fa2de-b7d6-4cc7-82d9-fdf70c1aced4" providerId="ADAL" clId="{91B728B6-15CD-487A-B779-F467703CDBF6}" dt="2020-02-18T06:30:09.017" v="200" actId="47"/>
        <pc:sldMkLst>
          <pc:docMk/>
          <pc:sldMk cId="0" sldId="1458"/>
        </pc:sldMkLst>
      </pc:sldChg>
      <pc:sldChg chg="del ord">
        <pc:chgData name="Shore, Christopher" userId="951fa2de-b7d6-4cc7-82d9-fdf70c1aced4" providerId="ADAL" clId="{91B728B6-15CD-487A-B779-F467703CDBF6}" dt="2020-02-18T07:19:11.803" v="1293" actId="47"/>
        <pc:sldMkLst>
          <pc:docMk/>
          <pc:sldMk cId="0" sldId="1461"/>
        </pc:sldMkLst>
      </pc:sldChg>
      <pc:sldChg chg="del">
        <pc:chgData name="Shore, Christopher" userId="951fa2de-b7d6-4cc7-82d9-fdf70c1aced4" providerId="ADAL" clId="{91B728B6-15CD-487A-B779-F467703CDBF6}" dt="2020-02-18T06:13:15.171" v="123" actId="47"/>
        <pc:sldMkLst>
          <pc:docMk/>
          <pc:sldMk cId="0" sldId="1465"/>
        </pc:sldMkLst>
      </pc:sldChg>
      <pc:sldChg chg="del ord">
        <pc:chgData name="Shore, Christopher" userId="951fa2de-b7d6-4cc7-82d9-fdf70c1aced4" providerId="ADAL" clId="{91B728B6-15CD-487A-B779-F467703CDBF6}" dt="2020-02-18T07:18:20.273" v="1280" actId="47"/>
        <pc:sldMkLst>
          <pc:docMk/>
          <pc:sldMk cId="0" sldId="1466"/>
        </pc:sldMkLst>
      </pc:sldChg>
      <pc:sldChg chg="del">
        <pc:chgData name="Shore, Christopher" userId="951fa2de-b7d6-4cc7-82d9-fdf70c1aced4" providerId="ADAL" clId="{91B728B6-15CD-487A-B779-F467703CDBF6}" dt="2020-02-18T06:09:24.060" v="59" actId="47"/>
        <pc:sldMkLst>
          <pc:docMk/>
          <pc:sldMk cId="1492707986" sldId="1468"/>
        </pc:sldMkLst>
      </pc:sldChg>
      <pc:sldChg chg="del ord">
        <pc:chgData name="Shore, Christopher" userId="951fa2de-b7d6-4cc7-82d9-fdf70c1aced4" providerId="ADAL" clId="{91B728B6-15CD-487A-B779-F467703CDBF6}" dt="2020-02-18T07:21:40.882" v="1352" actId="47"/>
        <pc:sldMkLst>
          <pc:docMk/>
          <pc:sldMk cId="1763655521" sldId="1469"/>
        </pc:sldMkLst>
      </pc:sldChg>
      <pc:sldChg chg="del">
        <pc:chgData name="Shore, Christopher" userId="951fa2de-b7d6-4cc7-82d9-fdf70c1aced4" providerId="ADAL" clId="{91B728B6-15CD-487A-B779-F467703CDBF6}" dt="2020-02-18T07:24:15.914" v="1410" actId="47"/>
        <pc:sldMkLst>
          <pc:docMk/>
          <pc:sldMk cId="164158546" sldId="1470"/>
        </pc:sldMkLst>
      </pc:sldChg>
      <pc:sldChg chg="del">
        <pc:chgData name="Shore, Christopher" userId="951fa2de-b7d6-4cc7-82d9-fdf70c1aced4" providerId="ADAL" clId="{91B728B6-15CD-487A-B779-F467703CDBF6}" dt="2020-02-18T06:33:00.053" v="226" actId="47"/>
        <pc:sldMkLst>
          <pc:docMk/>
          <pc:sldMk cId="1585077683" sldId="1471"/>
        </pc:sldMkLst>
      </pc:sldChg>
      <pc:sldChg chg="del">
        <pc:chgData name="Shore, Christopher" userId="951fa2de-b7d6-4cc7-82d9-fdf70c1aced4" providerId="ADAL" clId="{91B728B6-15CD-487A-B779-F467703CDBF6}" dt="2020-02-18T06:24:07.159" v="155" actId="47"/>
        <pc:sldMkLst>
          <pc:docMk/>
          <pc:sldMk cId="1578403214" sldId="1472"/>
        </pc:sldMkLst>
      </pc:sldChg>
      <pc:sldChg chg="del">
        <pc:chgData name="Shore, Christopher" userId="951fa2de-b7d6-4cc7-82d9-fdf70c1aced4" providerId="ADAL" clId="{91B728B6-15CD-487A-B779-F467703CDBF6}" dt="2020-02-18T06:26:29.995" v="176" actId="47"/>
        <pc:sldMkLst>
          <pc:docMk/>
          <pc:sldMk cId="2005111555" sldId="1475"/>
        </pc:sldMkLst>
      </pc:sldChg>
      <pc:sldChg chg="del">
        <pc:chgData name="Shore, Christopher" userId="951fa2de-b7d6-4cc7-82d9-fdf70c1aced4" providerId="ADAL" clId="{91B728B6-15CD-487A-B779-F467703CDBF6}" dt="2020-02-18T06:32:42.303" v="223" actId="47"/>
        <pc:sldMkLst>
          <pc:docMk/>
          <pc:sldMk cId="3950014808" sldId="1478"/>
        </pc:sldMkLst>
      </pc:sldChg>
      <pc:sldChg chg="del">
        <pc:chgData name="Shore, Christopher" userId="951fa2de-b7d6-4cc7-82d9-fdf70c1aced4" providerId="ADAL" clId="{91B728B6-15CD-487A-B779-F467703CDBF6}" dt="2020-02-18T07:24:18.989" v="1411" actId="47"/>
        <pc:sldMkLst>
          <pc:docMk/>
          <pc:sldMk cId="3305702203" sldId="1479"/>
        </pc:sldMkLst>
      </pc:sldChg>
      <pc:sldChg chg="del">
        <pc:chgData name="Shore, Christopher" userId="951fa2de-b7d6-4cc7-82d9-fdf70c1aced4" providerId="ADAL" clId="{91B728B6-15CD-487A-B779-F467703CDBF6}" dt="2020-02-18T06:24:26.239" v="165" actId="47"/>
        <pc:sldMkLst>
          <pc:docMk/>
          <pc:sldMk cId="6452359" sldId="1480"/>
        </pc:sldMkLst>
      </pc:sldChg>
      <pc:sldChg chg="del">
        <pc:chgData name="Shore, Christopher" userId="951fa2de-b7d6-4cc7-82d9-fdf70c1aced4" providerId="ADAL" clId="{91B728B6-15CD-487A-B779-F467703CDBF6}" dt="2020-02-18T06:33:02.620" v="227" actId="47"/>
        <pc:sldMkLst>
          <pc:docMk/>
          <pc:sldMk cId="3236468757" sldId="1481"/>
        </pc:sldMkLst>
      </pc:sldChg>
      <pc:sldChg chg="del">
        <pc:chgData name="Shore, Christopher" userId="951fa2de-b7d6-4cc7-82d9-fdf70c1aced4" providerId="ADAL" clId="{91B728B6-15CD-487A-B779-F467703CDBF6}" dt="2020-02-18T06:33:02.620" v="227" actId="47"/>
        <pc:sldMkLst>
          <pc:docMk/>
          <pc:sldMk cId="1566488665" sldId="1482"/>
        </pc:sldMkLst>
      </pc:sldChg>
      <pc:sldChg chg="del">
        <pc:chgData name="Shore, Christopher" userId="951fa2de-b7d6-4cc7-82d9-fdf70c1aced4" providerId="ADAL" clId="{91B728B6-15CD-487A-B779-F467703CDBF6}" dt="2020-02-18T06:26:32.336" v="177" actId="47"/>
        <pc:sldMkLst>
          <pc:docMk/>
          <pc:sldMk cId="1349861243" sldId="1483"/>
        </pc:sldMkLst>
      </pc:sldChg>
      <pc:sldChg chg="delSp modSp del delAnim">
        <pc:chgData name="Shore, Christopher" userId="951fa2de-b7d6-4cc7-82d9-fdf70c1aced4" providerId="ADAL" clId="{91B728B6-15CD-487A-B779-F467703CDBF6}" dt="2020-02-18T06:28:48.618" v="193" actId="2696"/>
        <pc:sldMkLst>
          <pc:docMk/>
          <pc:sldMk cId="3252507532" sldId="1484"/>
        </pc:sldMkLst>
        <pc:spChg chg="add mod">
          <ac:chgData name="Shore, Christopher" userId="951fa2de-b7d6-4cc7-82d9-fdf70c1aced4" providerId="ADAL" clId="{91B728B6-15CD-487A-B779-F467703CDBF6}" dt="2020-02-18T07:13:00.651" v="1171" actId="1582"/>
          <ac:spMkLst>
            <pc:docMk/>
            <pc:sldMk cId="3252507532" sldId="1484"/>
            <ac:spMk id="2" creationId="{D90F5363-09CA-41AC-9D74-4B22DFCDA18B}"/>
          </ac:spMkLst>
        </pc:spChg>
        <pc:spChg chg="mod">
          <ac:chgData name="Shore, Christopher" userId="951fa2de-b7d6-4cc7-82d9-fdf70c1aced4" providerId="ADAL" clId="{91B728B6-15CD-487A-B779-F467703CDBF6}" dt="2020-02-18T06:28:45.680" v="192" actId="1076"/>
          <ac:spMkLst>
            <pc:docMk/>
            <pc:sldMk cId="3252507532" sldId="1484"/>
            <ac:spMk id="7" creationId="{CA665115-D68D-4FEC-81B1-BBEAF6F2F1B9}"/>
          </ac:spMkLst>
        </pc:spChg>
        <pc:spChg chg="del">
          <ac:chgData name="Shore, Christopher" userId="951fa2de-b7d6-4cc7-82d9-fdf70c1aced4" providerId="ADAL" clId="{91B728B6-15CD-487A-B779-F467703CDBF6}" dt="2020-02-18T06:28:40.482" v="191" actId="478"/>
          <ac:spMkLst>
            <pc:docMk/>
            <pc:sldMk cId="3252507532" sldId="1484"/>
            <ac:spMk id="8" creationId="{6364CCDC-1772-4F5D-87B9-CFC9FF7279B8}"/>
          </ac:spMkLst>
        </pc:spChg>
        <pc:spChg chg="del">
          <ac:chgData name="Shore, Christopher" userId="951fa2de-b7d6-4cc7-82d9-fdf70c1aced4" providerId="ADAL" clId="{91B728B6-15CD-487A-B779-F467703CDBF6}" dt="2020-02-18T06:28:40.482" v="191" actId="478"/>
          <ac:spMkLst>
            <pc:docMk/>
            <pc:sldMk cId="3252507532" sldId="1484"/>
            <ac:spMk id="9" creationId="{358E0AE3-7A3A-4100-AA1A-4D89F8FFE84A}"/>
          </ac:spMkLst>
        </pc:spChg>
        <pc:spChg chg="mod">
          <ac:chgData name="Shore, Christopher" userId="951fa2de-b7d6-4cc7-82d9-fdf70c1aced4" providerId="ADAL" clId="{91B728B6-15CD-487A-B779-F467703CDBF6}" dt="2020-02-18T07:14:06.347" v="1202" actId="1036"/>
          <ac:spMkLst>
            <pc:docMk/>
            <pc:sldMk cId="3252507532" sldId="1484"/>
            <ac:spMk id="60421" creationId="{F5ED7DCA-96A9-4E86-8241-E0DE6079EE14}"/>
          </ac:spMkLst>
        </pc:spChg>
      </pc:sldChg>
      <pc:sldChg chg="del">
        <pc:chgData name="Shore, Christopher" userId="951fa2de-b7d6-4cc7-82d9-fdf70c1aced4" providerId="ADAL" clId="{91B728B6-15CD-487A-B779-F467703CDBF6}" dt="2020-02-18T06:32:39.971" v="222" actId="47"/>
        <pc:sldMkLst>
          <pc:docMk/>
          <pc:sldMk cId="1329911642" sldId="1485"/>
        </pc:sldMkLst>
      </pc:sldChg>
      <pc:sldChg chg="del">
        <pc:chgData name="Shore, Christopher" userId="951fa2de-b7d6-4cc7-82d9-fdf70c1aced4" providerId="ADAL" clId="{91B728B6-15CD-487A-B779-F467703CDBF6}" dt="2020-02-18T06:24:45.754" v="168" actId="47"/>
        <pc:sldMkLst>
          <pc:docMk/>
          <pc:sldMk cId="1310306510" sldId="1486"/>
        </pc:sldMkLst>
      </pc:sldChg>
      <pc:sldChg chg="del">
        <pc:chgData name="Shore, Christopher" userId="951fa2de-b7d6-4cc7-82d9-fdf70c1aced4" providerId="ADAL" clId="{91B728B6-15CD-487A-B779-F467703CDBF6}" dt="2020-02-18T07:24:25.087" v="1414" actId="47"/>
        <pc:sldMkLst>
          <pc:docMk/>
          <pc:sldMk cId="495734189" sldId="1487"/>
        </pc:sldMkLst>
      </pc:sldChg>
      <pc:sldChg chg="del">
        <pc:chgData name="Shore, Christopher" userId="951fa2de-b7d6-4cc7-82d9-fdf70c1aced4" providerId="ADAL" clId="{91B728B6-15CD-487A-B779-F467703CDBF6}" dt="2020-02-18T07:24:23.423" v="1413" actId="47"/>
        <pc:sldMkLst>
          <pc:docMk/>
          <pc:sldMk cId="3430025265" sldId="1488"/>
        </pc:sldMkLst>
      </pc:sldChg>
      <pc:sldChg chg="del">
        <pc:chgData name="Shore, Christopher" userId="951fa2de-b7d6-4cc7-82d9-fdf70c1aced4" providerId="ADAL" clId="{91B728B6-15CD-487A-B779-F467703CDBF6}" dt="2020-02-18T06:24:33.621" v="167" actId="47"/>
        <pc:sldMkLst>
          <pc:docMk/>
          <pc:sldMk cId="1922348029" sldId="1489"/>
        </pc:sldMkLst>
      </pc:sldChg>
      <pc:sldChg chg="add del">
        <pc:chgData name="Shore, Christopher" userId="951fa2de-b7d6-4cc7-82d9-fdf70c1aced4" providerId="ADAL" clId="{91B728B6-15CD-487A-B779-F467703CDBF6}" dt="2020-02-18T06:15:11.186" v="131" actId="47"/>
        <pc:sldMkLst>
          <pc:docMk/>
          <pc:sldMk cId="3638194653" sldId="1545"/>
        </pc:sldMkLst>
      </pc:sldChg>
      <pc:sldChg chg="add del">
        <pc:chgData name="Shore, Christopher" userId="951fa2de-b7d6-4cc7-82d9-fdf70c1aced4" providerId="ADAL" clId="{91B728B6-15CD-487A-B779-F467703CDBF6}" dt="2020-02-18T06:14:16.107" v="126" actId="47"/>
        <pc:sldMkLst>
          <pc:docMk/>
          <pc:sldMk cId="2705043708" sldId="1546"/>
        </pc:sldMkLst>
      </pc:sldChg>
      <pc:sldChg chg="add del">
        <pc:chgData name="Shore, Christopher" userId="951fa2de-b7d6-4cc7-82d9-fdf70c1aced4" providerId="ADAL" clId="{91B728B6-15CD-487A-B779-F467703CDBF6}" dt="2020-02-18T06:29:45.448" v="199" actId="47"/>
        <pc:sldMkLst>
          <pc:docMk/>
          <pc:sldMk cId="3278609197" sldId="1547"/>
        </pc:sldMkLst>
      </pc:sldChg>
      <pc:sldChg chg="add del">
        <pc:chgData name="Shore, Christopher" userId="951fa2de-b7d6-4cc7-82d9-fdf70c1aced4" providerId="ADAL" clId="{91B728B6-15CD-487A-B779-F467703CDBF6}" dt="2020-02-18T07:11:54.522" v="1168" actId="47"/>
        <pc:sldMkLst>
          <pc:docMk/>
          <pc:sldMk cId="2380989484" sldId="1548"/>
        </pc:sldMkLst>
      </pc:sldChg>
      <pc:sldChg chg="add del">
        <pc:chgData name="Shore, Christopher" userId="951fa2de-b7d6-4cc7-82d9-fdf70c1aced4" providerId="ADAL" clId="{91B728B6-15CD-487A-B779-F467703CDBF6}" dt="2020-02-18T06:25:20.888" v="170" actId="47"/>
        <pc:sldMkLst>
          <pc:docMk/>
          <pc:sldMk cId="110536332" sldId="1549"/>
        </pc:sldMkLst>
      </pc:sldChg>
      <pc:sldChg chg="add del">
        <pc:chgData name="Shore, Christopher" userId="951fa2de-b7d6-4cc7-82d9-fdf70c1aced4" providerId="ADAL" clId="{91B728B6-15CD-487A-B779-F467703CDBF6}" dt="2020-02-18T06:28:58.924" v="195" actId="47"/>
        <pc:sldMkLst>
          <pc:docMk/>
          <pc:sldMk cId="3266627901" sldId="1550"/>
        </pc:sldMkLst>
      </pc:sldChg>
      <pc:sldChg chg="addSp delSp modSp add">
        <pc:chgData name="Shore, Christopher" userId="951fa2de-b7d6-4cc7-82d9-fdf70c1aced4" providerId="ADAL" clId="{91B728B6-15CD-487A-B779-F467703CDBF6}" dt="2020-02-18T07:23:13.889" v="1363" actId="2710"/>
        <pc:sldMkLst>
          <pc:docMk/>
          <pc:sldMk cId="2387300407" sldId="1568"/>
        </pc:sldMkLst>
        <pc:spChg chg="add del">
          <ac:chgData name="Shore, Christopher" userId="951fa2de-b7d6-4cc7-82d9-fdf70c1aced4" providerId="ADAL" clId="{91B728B6-15CD-487A-B779-F467703CDBF6}" dt="2020-02-18T07:20:53.257" v="1344" actId="478"/>
          <ac:spMkLst>
            <pc:docMk/>
            <pc:sldMk cId="2387300407" sldId="1568"/>
            <ac:spMk id="2" creationId="{685FE8B3-858C-4D18-AB05-2EBFF589BC8D}"/>
          </ac:spMkLst>
        </pc:spChg>
        <pc:spChg chg="del">
          <ac:chgData name="Shore, Christopher" userId="951fa2de-b7d6-4cc7-82d9-fdf70c1aced4" providerId="ADAL" clId="{91B728B6-15CD-487A-B779-F467703CDBF6}" dt="2020-02-18T07:14:21.298" v="1216" actId="478"/>
          <ac:spMkLst>
            <pc:docMk/>
            <pc:sldMk cId="2387300407" sldId="1568"/>
            <ac:spMk id="9" creationId="{4917C1E1-D8A3-4B04-B08E-89448253A761}"/>
          </ac:spMkLst>
        </pc:spChg>
        <pc:spChg chg="add">
          <ac:chgData name="Shore, Christopher" userId="951fa2de-b7d6-4cc7-82d9-fdf70c1aced4" providerId="ADAL" clId="{91B728B6-15CD-487A-B779-F467703CDBF6}" dt="2020-02-18T07:21:03.411" v="1345"/>
          <ac:spMkLst>
            <pc:docMk/>
            <pc:sldMk cId="2387300407" sldId="1568"/>
            <ac:spMk id="10" creationId="{41709259-C9BF-4CA3-A248-27AAC6B5D4B1}"/>
          </ac:spMkLst>
        </pc:spChg>
        <pc:spChg chg="mod">
          <ac:chgData name="Shore, Christopher" userId="951fa2de-b7d6-4cc7-82d9-fdf70c1aced4" providerId="ADAL" clId="{91B728B6-15CD-487A-B779-F467703CDBF6}" dt="2020-02-18T07:14:29.588" v="1219" actId="1076"/>
          <ac:spMkLst>
            <pc:docMk/>
            <pc:sldMk cId="2387300407" sldId="1568"/>
            <ac:spMk id="11" creationId="{FAA9A84A-8FCE-418A-999E-18FB4D3A4E8A}"/>
          </ac:spMkLst>
        </pc:spChg>
        <pc:spChg chg="add">
          <ac:chgData name="Shore, Christopher" userId="951fa2de-b7d6-4cc7-82d9-fdf70c1aced4" providerId="ADAL" clId="{91B728B6-15CD-487A-B779-F467703CDBF6}" dt="2020-02-18T07:21:03.411" v="1345"/>
          <ac:spMkLst>
            <pc:docMk/>
            <pc:sldMk cId="2387300407" sldId="1568"/>
            <ac:spMk id="12" creationId="{09F3A3C7-9CF7-4735-BAEE-75FC757F40AF}"/>
          </ac:spMkLst>
        </pc:spChg>
        <pc:spChg chg="add del">
          <ac:chgData name="Shore, Christopher" userId="951fa2de-b7d6-4cc7-82d9-fdf70c1aced4" providerId="ADAL" clId="{91B728B6-15CD-487A-B779-F467703CDBF6}" dt="2020-02-18T07:20:53.257" v="1344" actId="478"/>
          <ac:spMkLst>
            <pc:docMk/>
            <pc:sldMk cId="2387300407" sldId="1568"/>
            <ac:spMk id="13" creationId="{21AE5BE0-6082-4C91-8458-0AD1BD3BD33A}"/>
          </ac:spMkLst>
        </pc:spChg>
        <pc:spChg chg="add">
          <ac:chgData name="Shore, Christopher" userId="951fa2de-b7d6-4cc7-82d9-fdf70c1aced4" providerId="ADAL" clId="{91B728B6-15CD-487A-B779-F467703CDBF6}" dt="2020-02-18T07:21:03.411" v="1345"/>
          <ac:spMkLst>
            <pc:docMk/>
            <pc:sldMk cId="2387300407" sldId="1568"/>
            <ac:spMk id="15" creationId="{4F3A9541-A85F-4722-8783-F493A16E6098}"/>
          </ac:spMkLst>
        </pc:spChg>
        <pc:spChg chg="del">
          <ac:chgData name="Shore, Christopher" userId="951fa2de-b7d6-4cc7-82d9-fdf70c1aced4" providerId="ADAL" clId="{91B728B6-15CD-487A-B779-F467703CDBF6}" dt="2020-02-18T07:20:49.547" v="1343" actId="478"/>
          <ac:spMkLst>
            <pc:docMk/>
            <pc:sldMk cId="2387300407" sldId="1568"/>
            <ac:spMk id="4100" creationId="{DEEFC184-5EA5-4A5E-97A1-5998B34FD618}"/>
          </ac:spMkLst>
        </pc:spChg>
        <pc:spChg chg="add del mod">
          <ac:chgData name="Shore, Christopher" userId="951fa2de-b7d6-4cc7-82d9-fdf70c1aced4" providerId="ADAL" clId="{91B728B6-15CD-487A-B779-F467703CDBF6}" dt="2020-02-18T07:23:13.889" v="1363" actId="2710"/>
          <ac:spMkLst>
            <pc:docMk/>
            <pc:sldMk cId="2387300407" sldId="1568"/>
            <ac:spMk id="4102" creationId="{79363CDF-0043-4528-9BF8-7B1525647557}"/>
          </ac:spMkLst>
        </pc:spChg>
        <pc:picChg chg="add del">
          <ac:chgData name="Shore, Christopher" userId="951fa2de-b7d6-4cc7-82d9-fdf70c1aced4" providerId="ADAL" clId="{91B728B6-15CD-487A-B779-F467703CDBF6}" dt="2020-02-18T07:20:53.257" v="1344" actId="478"/>
          <ac:picMkLst>
            <pc:docMk/>
            <pc:sldMk cId="2387300407" sldId="1568"/>
            <ac:picMk id="14" creationId="{C15C9BEC-5655-4CB8-8B6E-7D35C3DC26CA}"/>
          </ac:picMkLst>
        </pc:picChg>
        <pc:picChg chg="add">
          <ac:chgData name="Shore, Christopher" userId="951fa2de-b7d6-4cc7-82d9-fdf70c1aced4" providerId="ADAL" clId="{91B728B6-15CD-487A-B779-F467703CDBF6}" dt="2020-02-18T07:21:03.411" v="1345"/>
          <ac:picMkLst>
            <pc:docMk/>
            <pc:sldMk cId="2387300407" sldId="1568"/>
            <ac:picMk id="16" creationId="{9AE0F558-0FA0-443E-89AD-1D8868B87062}"/>
          </ac:picMkLst>
        </pc:picChg>
      </pc:sldChg>
      <pc:sldChg chg="addSp delSp modSp add modAnim">
        <pc:chgData name="Shore, Christopher" userId="951fa2de-b7d6-4cc7-82d9-fdf70c1aced4" providerId="ADAL" clId="{91B728B6-15CD-487A-B779-F467703CDBF6}" dt="2020-02-18T07:22:40.771" v="1360" actId="1076"/>
        <pc:sldMkLst>
          <pc:docMk/>
          <pc:sldMk cId="3877155835" sldId="1569"/>
        </pc:sldMkLst>
        <pc:spChg chg="del">
          <ac:chgData name="Shore, Christopher" userId="951fa2de-b7d6-4cc7-82d9-fdf70c1aced4" providerId="ADAL" clId="{91B728B6-15CD-487A-B779-F467703CDBF6}" dt="2020-02-18T07:22:04.418" v="1353" actId="478"/>
          <ac:spMkLst>
            <pc:docMk/>
            <pc:sldMk cId="3877155835" sldId="1569"/>
            <ac:spMk id="14" creationId="{1D728AD0-34EC-4CAE-BE1E-B12A8FA5F5CB}"/>
          </ac:spMkLst>
        </pc:spChg>
        <pc:spChg chg="del">
          <ac:chgData name="Shore, Christopher" userId="951fa2de-b7d6-4cc7-82d9-fdf70c1aced4" providerId="ADAL" clId="{91B728B6-15CD-487A-B779-F467703CDBF6}" dt="2020-02-18T07:22:04.418" v="1353" actId="478"/>
          <ac:spMkLst>
            <pc:docMk/>
            <pc:sldMk cId="3877155835" sldId="1569"/>
            <ac:spMk id="15" creationId="{E5CC6B29-1F9A-46D4-A150-A7F4786733BE}"/>
          </ac:spMkLst>
        </pc:spChg>
        <pc:spChg chg="del">
          <ac:chgData name="Shore, Christopher" userId="951fa2de-b7d6-4cc7-82d9-fdf70c1aced4" providerId="ADAL" clId="{91B728B6-15CD-487A-B779-F467703CDBF6}" dt="2020-02-18T07:22:04.418" v="1353" actId="478"/>
          <ac:spMkLst>
            <pc:docMk/>
            <pc:sldMk cId="3877155835" sldId="1569"/>
            <ac:spMk id="16" creationId="{A7ECA1DF-92AB-493F-BE60-24232C1D807E}"/>
          </ac:spMkLst>
        </pc:spChg>
        <pc:spChg chg="del">
          <ac:chgData name="Shore, Christopher" userId="951fa2de-b7d6-4cc7-82d9-fdf70c1aced4" providerId="ADAL" clId="{91B728B6-15CD-487A-B779-F467703CDBF6}" dt="2020-02-18T07:22:04.418" v="1353" actId="478"/>
          <ac:spMkLst>
            <pc:docMk/>
            <pc:sldMk cId="3877155835" sldId="1569"/>
            <ac:spMk id="17" creationId="{CC1CC360-2DC2-4952-9115-96D9A3D31A20}"/>
          </ac:spMkLst>
        </pc:spChg>
        <pc:spChg chg="mod">
          <ac:chgData name="Shore, Christopher" userId="951fa2de-b7d6-4cc7-82d9-fdf70c1aced4" providerId="ADAL" clId="{91B728B6-15CD-487A-B779-F467703CDBF6}" dt="2020-02-18T07:22:17.027" v="1356" actId="1076"/>
          <ac:spMkLst>
            <pc:docMk/>
            <pc:sldMk cId="3877155835" sldId="1569"/>
            <ac:spMk id="18" creationId="{731AFEFA-46D1-4CF5-BEA9-B011A80C26B3}"/>
          </ac:spMkLst>
        </pc:spChg>
        <pc:spChg chg="mod">
          <ac:chgData name="Shore, Christopher" userId="951fa2de-b7d6-4cc7-82d9-fdf70c1aced4" providerId="ADAL" clId="{91B728B6-15CD-487A-B779-F467703CDBF6}" dt="2020-02-18T07:22:17.027" v="1356" actId="1076"/>
          <ac:spMkLst>
            <pc:docMk/>
            <pc:sldMk cId="3877155835" sldId="1569"/>
            <ac:spMk id="19" creationId="{62CB4898-9139-47C8-BA81-B18565E4F371}"/>
          </ac:spMkLst>
        </pc:spChg>
        <pc:spChg chg="mod">
          <ac:chgData name="Shore, Christopher" userId="951fa2de-b7d6-4cc7-82d9-fdf70c1aced4" providerId="ADAL" clId="{91B728B6-15CD-487A-B779-F467703CDBF6}" dt="2020-02-18T07:22:17.027" v="1356" actId="1076"/>
          <ac:spMkLst>
            <pc:docMk/>
            <pc:sldMk cId="3877155835" sldId="1569"/>
            <ac:spMk id="20" creationId="{BE11D663-ED39-4B8F-AB50-44853EA5E3C6}"/>
          </ac:spMkLst>
        </pc:spChg>
        <pc:spChg chg="mod">
          <ac:chgData name="Shore, Christopher" userId="951fa2de-b7d6-4cc7-82d9-fdf70c1aced4" providerId="ADAL" clId="{91B728B6-15CD-487A-B779-F467703CDBF6}" dt="2020-02-18T07:22:17.027" v="1356" actId="1076"/>
          <ac:spMkLst>
            <pc:docMk/>
            <pc:sldMk cId="3877155835" sldId="1569"/>
            <ac:spMk id="21" creationId="{83B5A41B-582F-4960-B520-A5E5DDAFC28F}"/>
          </ac:spMkLst>
        </pc:spChg>
        <pc:spChg chg="mod">
          <ac:chgData name="Shore, Christopher" userId="951fa2de-b7d6-4cc7-82d9-fdf70c1aced4" providerId="ADAL" clId="{91B728B6-15CD-487A-B779-F467703CDBF6}" dt="2020-02-18T07:07:31.496" v="1038" actId="20577"/>
          <ac:spMkLst>
            <pc:docMk/>
            <pc:sldMk cId="3877155835" sldId="1569"/>
            <ac:spMk id="32770" creationId="{9391053F-4BFA-4F23-A375-0346C45DCF55}"/>
          </ac:spMkLst>
        </pc:spChg>
        <pc:spChg chg="del">
          <ac:chgData name="Shore, Christopher" userId="951fa2de-b7d6-4cc7-82d9-fdf70c1aced4" providerId="ADAL" clId="{91B728B6-15CD-487A-B779-F467703CDBF6}" dt="2020-02-18T07:22:06.792" v="1354" actId="478"/>
          <ac:spMkLst>
            <pc:docMk/>
            <pc:sldMk cId="3877155835" sldId="1569"/>
            <ac:spMk id="32775" creationId="{5B448E94-29A9-4CBF-9E16-FA5839560C5B}"/>
          </ac:spMkLst>
        </pc:spChg>
        <pc:spChg chg="mod">
          <ac:chgData name="Shore, Christopher" userId="951fa2de-b7d6-4cc7-82d9-fdf70c1aced4" providerId="ADAL" clId="{91B728B6-15CD-487A-B779-F467703CDBF6}" dt="2020-02-18T07:22:17.027" v="1356" actId="1076"/>
          <ac:spMkLst>
            <pc:docMk/>
            <pc:sldMk cId="3877155835" sldId="1569"/>
            <ac:spMk id="32776" creationId="{D3D26551-BE94-4381-B360-3466569FB7DB}"/>
          </ac:spMkLst>
        </pc:spChg>
        <pc:picChg chg="add mod">
          <ac:chgData name="Shore, Christopher" userId="951fa2de-b7d6-4cc7-82d9-fdf70c1aced4" providerId="ADAL" clId="{91B728B6-15CD-487A-B779-F467703CDBF6}" dt="2020-02-18T07:22:40.771" v="1360" actId="1076"/>
          <ac:picMkLst>
            <pc:docMk/>
            <pc:sldMk cId="3877155835" sldId="1569"/>
            <ac:picMk id="22" creationId="{CFD5166C-664A-40BC-8AF5-21B5CFAE672F}"/>
          </ac:picMkLst>
        </pc:picChg>
        <pc:picChg chg="del">
          <ac:chgData name="Shore, Christopher" userId="951fa2de-b7d6-4cc7-82d9-fdf70c1aced4" providerId="ADAL" clId="{91B728B6-15CD-487A-B779-F467703CDBF6}" dt="2020-02-18T07:22:08.634" v="1355" actId="478"/>
          <ac:picMkLst>
            <pc:docMk/>
            <pc:sldMk cId="3877155835" sldId="1569"/>
            <ac:picMk id="32777" creationId="{4A247827-8624-4259-8ABC-94BF0D6BCD5C}"/>
          </ac:picMkLst>
        </pc:picChg>
      </pc:sldChg>
      <pc:sldChg chg="modSp add">
        <pc:chgData name="Shore, Christopher" userId="951fa2de-b7d6-4cc7-82d9-fdf70c1aced4" providerId="ADAL" clId="{91B728B6-15CD-487A-B779-F467703CDBF6}" dt="2020-02-18T07:07:37.105" v="1045" actId="20577"/>
        <pc:sldMkLst>
          <pc:docMk/>
          <pc:sldMk cId="741989288" sldId="1570"/>
        </pc:sldMkLst>
        <pc:spChg chg="mod">
          <ac:chgData name="Shore, Christopher" userId="951fa2de-b7d6-4cc7-82d9-fdf70c1aced4" providerId="ADAL" clId="{91B728B6-15CD-487A-B779-F467703CDBF6}" dt="2020-02-18T07:07:37.105" v="1045" actId="20577"/>
          <ac:spMkLst>
            <pc:docMk/>
            <pc:sldMk cId="741989288" sldId="1570"/>
            <ac:spMk id="22531" creationId="{CEDB4D17-A20D-4174-A088-F6E173DACD76}"/>
          </ac:spMkLst>
        </pc:spChg>
      </pc:sldChg>
      <pc:sldChg chg="add del">
        <pc:chgData name="Shore, Christopher" userId="951fa2de-b7d6-4cc7-82d9-fdf70c1aced4" providerId="ADAL" clId="{91B728B6-15CD-487A-B779-F467703CDBF6}" dt="2020-02-18T06:31:24.270" v="215" actId="47"/>
        <pc:sldMkLst>
          <pc:docMk/>
          <pc:sldMk cId="2396491724" sldId="1571"/>
        </pc:sldMkLst>
      </pc:sldChg>
      <pc:sldChg chg="addSp delSp modSp add delAnim modAnim">
        <pc:chgData name="Shore, Christopher" userId="951fa2de-b7d6-4cc7-82d9-fdf70c1aced4" providerId="ADAL" clId="{91B728B6-15CD-487A-B779-F467703CDBF6}" dt="2020-02-18T07:11:37.223" v="1167" actId="1037"/>
        <pc:sldMkLst>
          <pc:docMk/>
          <pc:sldMk cId="3285676866" sldId="1572"/>
        </pc:sldMkLst>
        <pc:spChg chg="add mod">
          <ac:chgData name="Shore, Christopher" userId="951fa2de-b7d6-4cc7-82d9-fdf70c1aced4" providerId="ADAL" clId="{91B728B6-15CD-487A-B779-F467703CDBF6}" dt="2020-02-18T07:11:28.920" v="1149" actId="20577"/>
          <ac:spMkLst>
            <pc:docMk/>
            <pc:sldMk cId="3285676866" sldId="1572"/>
            <ac:spMk id="2" creationId="{14C60A34-5F27-4DA8-9439-512746365DF2}"/>
          </ac:spMkLst>
        </pc:spChg>
        <pc:spChg chg="del">
          <ac:chgData name="Shore, Christopher" userId="951fa2de-b7d6-4cc7-82d9-fdf70c1aced4" providerId="ADAL" clId="{91B728B6-15CD-487A-B779-F467703CDBF6}" dt="2020-02-18T06:27:36.093" v="187" actId="478"/>
          <ac:spMkLst>
            <pc:docMk/>
            <pc:sldMk cId="3285676866" sldId="1572"/>
            <ac:spMk id="12" creationId="{8DF6DDA1-CA21-45D9-837B-58569BA20AD4}"/>
          </ac:spMkLst>
        </pc:spChg>
        <pc:spChg chg="mod">
          <ac:chgData name="Shore, Christopher" userId="951fa2de-b7d6-4cc7-82d9-fdf70c1aced4" providerId="ADAL" clId="{91B728B6-15CD-487A-B779-F467703CDBF6}" dt="2020-02-18T07:10:32.942" v="1139" actId="20577"/>
          <ac:spMkLst>
            <pc:docMk/>
            <pc:sldMk cId="3285676866" sldId="1572"/>
            <ac:spMk id="14" creationId="{814CFD2A-A4FF-4DA1-A555-29DE90CE21F6}"/>
          </ac:spMkLst>
        </pc:spChg>
        <pc:spChg chg="add mod">
          <ac:chgData name="Shore, Christopher" userId="951fa2de-b7d6-4cc7-82d9-fdf70c1aced4" providerId="ADAL" clId="{91B728B6-15CD-487A-B779-F467703CDBF6}" dt="2020-02-18T07:11:19.908" v="1148" actId="1076"/>
          <ac:spMkLst>
            <pc:docMk/>
            <pc:sldMk cId="3285676866" sldId="1572"/>
            <ac:spMk id="21" creationId="{753113CE-E592-427A-922F-2623639AA134}"/>
          </ac:spMkLst>
        </pc:spChg>
        <pc:spChg chg="add mod">
          <ac:chgData name="Shore, Christopher" userId="951fa2de-b7d6-4cc7-82d9-fdf70c1aced4" providerId="ADAL" clId="{91B728B6-15CD-487A-B779-F467703CDBF6}" dt="2020-02-18T07:11:37.223" v="1167" actId="1037"/>
          <ac:spMkLst>
            <pc:docMk/>
            <pc:sldMk cId="3285676866" sldId="1572"/>
            <ac:spMk id="22" creationId="{99234939-5245-4D02-98E7-45E4EEC19696}"/>
          </ac:spMkLst>
        </pc:spChg>
        <pc:spChg chg="del">
          <ac:chgData name="Shore, Christopher" userId="951fa2de-b7d6-4cc7-82d9-fdf70c1aced4" providerId="ADAL" clId="{91B728B6-15CD-487A-B779-F467703CDBF6}" dt="2020-02-18T07:09:15.560" v="1131" actId="478"/>
          <ac:spMkLst>
            <pc:docMk/>
            <pc:sldMk cId="3285676866" sldId="1572"/>
            <ac:spMk id="55302" creationId="{56A89231-8A7E-4556-AF6E-21A10F2BD14C}"/>
          </ac:spMkLst>
        </pc:spChg>
        <pc:spChg chg="mod">
          <ac:chgData name="Shore, Christopher" userId="951fa2de-b7d6-4cc7-82d9-fdf70c1aced4" providerId="ADAL" clId="{91B728B6-15CD-487A-B779-F467703CDBF6}" dt="2020-02-18T07:09:10.677" v="1130" actId="20577"/>
          <ac:spMkLst>
            <pc:docMk/>
            <pc:sldMk cId="3285676866" sldId="1572"/>
            <ac:spMk id="55304" creationId="{38B2707F-DFEC-49C6-ABC7-DE339D2DE707}"/>
          </ac:spMkLst>
        </pc:spChg>
        <pc:spChg chg="del mod topLvl">
          <ac:chgData name="Shore, Christopher" userId="951fa2de-b7d6-4cc7-82d9-fdf70c1aced4" providerId="ADAL" clId="{91B728B6-15CD-487A-B779-F467703CDBF6}" dt="2020-02-18T06:27:56.252" v="190" actId="478"/>
          <ac:spMkLst>
            <pc:docMk/>
            <pc:sldMk cId="3285676866" sldId="1572"/>
            <ac:spMk id="55311" creationId="{1EEB60C1-9823-4AA1-A42E-33FD097AFF92}"/>
          </ac:spMkLst>
        </pc:spChg>
        <pc:grpChg chg="del">
          <ac:chgData name="Shore, Christopher" userId="951fa2de-b7d6-4cc7-82d9-fdf70c1aced4" providerId="ADAL" clId="{91B728B6-15CD-487A-B779-F467703CDBF6}" dt="2020-02-18T06:27:53.294" v="189" actId="478"/>
          <ac:grpSpMkLst>
            <pc:docMk/>
            <pc:sldMk cId="3285676866" sldId="1572"/>
            <ac:grpSpMk id="7" creationId="{A89396BF-3A3B-453F-82F5-5E73CF64798B}"/>
          </ac:grpSpMkLst>
        </pc:grpChg>
        <pc:picChg chg="del">
          <ac:chgData name="Shore, Christopher" userId="951fa2de-b7d6-4cc7-82d9-fdf70c1aced4" providerId="ADAL" clId="{91B728B6-15CD-487A-B779-F467703CDBF6}" dt="2020-02-18T07:09:22.641" v="1133" actId="478"/>
          <ac:picMkLst>
            <pc:docMk/>
            <pc:sldMk cId="3285676866" sldId="1572"/>
            <ac:picMk id="3" creationId="{7CE3E3D1-6D52-4240-9FE9-42DCE2038E39}"/>
          </ac:picMkLst>
        </pc:picChg>
        <pc:picChg chg="mod">
          <ac:chgData name="Shore, Christopher" userId="951fa2de-b7d6-4cc7-82d9-fdf70c1aced4" providerId="ADAL" clId="{91B728B6-15CD-487A-B779-F467703CDBF6}" dt="2020-02-18T07:10:36.259" v="1140" actId="1076"/>
          <ac:picMkLst>
            <pc:docMk/>
            <pc:sldMk cId="3285676866" sldId="1572"/>
            <ac:picMk id="55298" creationId="{E6C46A59-1089-4449-9DDC-5A4DD0398047}"/>
          </ac:picMkLst>
        </pc:picChg>
        <pc:picChg chg="del">
          <ac:chgData name="Shore, Christopher" userId="951fa2de-b7d6-4cc7-82d9-fdf70c1aced4" providerId="ADAL" clId="{91B728B6-15CD-487A-B779-F467703CDBF6}" dt="2020-02-18T06:27:36.093" v="187" actId="478"/>
          <ac:picMkLst>
            <pc:docMk/>
            <pc:sldMk cId="3285676866" sldId="1572"/>
            <ac:picMk id="55303" creationId="{D74B03E6-CFD9-442A-957B-1690849B4FBF}"/>
          </ac:picMkLst>
        </pc:picChg>
        <pc:cxnChg chg="del mod topLvl">
          <ac:chgData name="Shore, Christopher" userId="951fa2de-b7d6-4cc7-82d9-fdf70c1aced4" providerId="ADAL" clId="{91B728B6-15CD-487A-B779-F467703CDBF6}" dt="2020-02-18T06:27:53.294" v="189" actId="478"/>
          <ac:cxnSpMkLst>
            <pc:docMk/>
            <pc:sldMk cId="3285676866" sldId="1572"/>
            <ac:cxnSpMk id="5" creationId="{D2BC710B-6387-42B0-9E52-198547F731BE}"/>
          </ac:cxnSpMkLst>
        </pc:cxnChg>
      </pc:sldChg>
      <pc:sldChg chg="addSp modSp add modAnim">
        <pc:chgData name="Shore, Christopher" userId="951fa2de-b7d6-4cc7-82d9-fdf70c1aced4" providerId="ADAL" clId="{91B728B6-15CD-487A-B779-F467703CDBF6}" dt="2020-02-18T07:08:09.694" v="1061" actId="255"/>
        <pc:sldMkLst>
          <pc:docMk/>
          <pc:sldMk cId="3370040635" sldId="1573"/>
        </pc:sldMkLst>
        <pc:spChg chg="add mod">
          <ac:chgData name="Shore, Christopher" userId="951fa2de-b7d6-4cc7-82d9-fdf70c1aced4" providerId="ADAL" clId="{91B728B6-15CD-487A-B779-F467703CDBF6}" dt="2020-02-18T07:05:14.866" v="1009" actId="11529"/>
          <ac:spMkLst>
            <pc:docMk/>
            <pc:sldMk cId="3370040635" sldId="1573"/>
            <ac:spMk id="2" creationId="{DC546E4D-28FF-4F14-9A2D-0917F7CDE440}"/>
          </ac:spMkLst>
        </pc:spChg>
        <pc:spChg chg="add mod">
          <ac:chgData name="Shore, Christopher" userId="951fa2de-b7d6-4cc7-82d9-fdf70c1aced4" providerId="ADAL" clId="{91B728B6-15CD-487A-B779-F467703CDBF6}" dt="2020-02-18T07:05:25.476" v="1011" actId="1076"/>
          <ac:spMkLst>
            <pc:docMk/>
            <pc:sldMk cId="3370040635" sldId="1573"/>
            <ac:spMk id="16" creationId="{7B71646A-6320-4DC9-B11E-34B0CA7787DC}"/>
          </ac:spMkLst>
        </pc:spChg>
        <pc:spChg chg="add mod">
          <ac:chgData name="Shore, Christopher" userId="951fa2de-b7d6-4cc7-82d9-fdf70c1aced4" providerId="ADAL" clId="{91B728B6-15CD-487A-B779-F467703CDBF6}" dt="2020-02-18T07:05:34.440" v="1014" actId="14100"/>
          <ac:spMkLst>
            <pc:docMk/>
            <pc:sldMk cId="3370040635" sldId="1573"/>
            <ac:spMk id="18" creationId="{778B5F7D-484B-46DA-9C9D-FD87823DF17E}"/>
          </ac:spMkLst>
        </pc:spChg>
        <pc:spChg chg="mod">
          <ac:chgData name="Shore, Christopher" userId="951fa2de-b7d6-4cc7-82d9-fdf70c1aced4" providerId="ADAL" clId="{91B728B6-15CD-487A-B779-F467703CDBF6}" dt="2020-02-18T07:08:09.694" v="1061" actId="255"/>
          <ac:spMkLst>
            <pc:docMk/>
            <pc:sldMk cId="3370040635" sldId="1573"/>
            <ac:spMk id="28674" creationId="{DAFAA902-1A8E-4C0C-B051-98E9DC7110C8}"/>
          </ac:spMkLst>
        </pc:spChg>
      </pc:sldChg>
      <pc:sldChg chg="addSp delSp modSp add">
        <pc:chgData name="Shore, Christopher" userId="951fa2de-b7d6-4cc7-82d9-fdf70c1aced4" providerId="ADAL" clId="{91B728B6-15CD-487A-B779-F467703CDBF6}" dt="2020-02-18T07:20:23.743" v="1340" actId="1076"/>
        <pc:sldMkLst>
          <pc:docMk/>
          <pc:sldMk cId="484142721" sldId="1574"/>
        </pc:sldMkLst>
        <pc:spChg chg="mod">
          <ac:chgData name="Shore, Christopher" userId="951fa2de-b7d6-4cc7-82d9-fdf70c1aced4" providerId="ADAL" clId="{91B728B6-15CD-487A-B779-F467703CDBF6}" dt="2020-02-18T07:19:04.459" v="1292" actId="1076"/>
          <ac:spMkLst>
            <pc:docMk/>
            <pc:sldMk cId="484142721" sldId="1574"/>
            <ac:spMk id="14" creationId="{82ABE25E-295B-42EF-A872-B2D85D484BA6}"/>
          </ac:spMkLst>
        </pc:spChg>
        <pc:spChg chg="add del mod">
          <ac:chgData name="Shore, Christopher" userId="951fa2de-b7d6-4cc7-82d9-fdf70c1aced4" providerId="ADAL" clId="{91B728B6-15CD-487A-B779-F467703CDBF6}" dt="2020-02-18T07:20:11.976" v="1337" actId="1076"/>
          <ac:spMkLst>
            <pc:docMk/>
            <pc:sldMk cId="484142721" sldId="1574"/>
            <ac:spMk id="15" creationId="{20194137-E3C5-4E92-BC9C-0C5695078445}"/>
          </ac:spMkLst>
        </pc:spChg>
        <pc:spChg chg="mod">
          <ac:chgData name="Shore, Christopher" userId="951fa2de-b7d6-4cc7-82d9-fdf70c1aced4" providerId="ADAL" clId="{91B728B6-15CD-487A-B779-F467703CDBF6}" dt="2020-02-18T07:18:31.433" v="1283" actId="20577"/>
          <ac:spMkLst>
            <pc:docMk/>
            <pc:sldMk cId="484142721" sldId="1574"/>
            <ac:spMk id="16" creationId="{19E4F889-C0F4-47CD-A231-E19216D2C030}"/>
          </ac:spMkLst>
        </pc:spChg>
        <pc:spChg chg="mod">
          <ac:chgData name="Shore, Christopher" userId="951fa2de-b7d6-4cc7-82d9-fdf70c1aced4" providerId="ADAL" clId="{91B728B6-15CD-487A-B779-F467703CDBF6}" dt="2020-02-18T07:16:33.291" v="1270" actId="255"/>
          <ac:spMkLst>
            <pc:docMk/>
            <pc:sldMk cId="484142721" sldId="1574"/>
            <ac:spMk id="47106" creationId="{B05DBA5C-3609-4381-8CEB-312D854CF269}"/>
          </ac:spMkLst>
        </pc:spChg>
        <pc:spChg chg="del">
          <ac:chgData name="Shore, Christopher" userId="951fa2de-b7d6-4cc7-82d9-fdf70c1aced4" providerId="ADAL" clId="{91B728B6-15CD-487A-B779-F467703CDBF6}" dt="2020-02-18T07:16:41.236" v="1271" actId="478"/>
          <ac:spMkLst>
            <pc:docMk/>
            <pc:sldMk cId="484142721" sldId="1574"/>
            <ac:spMk id="47111" creationId="{5943DB2E-12E9-4F84-B07C-233445B78BF7}"/>
          </ac:spMkLst>
        </pc:spChg>
        <pc:spChg chg="del">
          <ac:chgData name="Shore, Christopher" userId="951fa2de-b7d6-4cc7-82d9-fdf70c1aced4" providerId="ADAL" clId="{91B728B6-15CD-487A-B779-F467703CDBF6}" dt="2020-02-18T07:18:10.340" v="1279" actId="478"/>
          <ac:spMkLst>
            <pc:docMk/>
            <pc:sldMk cId="484142721" sldId="1574"/>
            <ac:spMk id="47112" creationId="{DB1BAD6B-3E6B-46D7-A9D8-B495EFBC06C5}"/>
          </ac:spMkLst>
        </pc:spChg>
        <pc:spChg chg="del">
          <ac:chgData name="Shore, Christopher" userId="951fa2de-b7d6-4cc7-82d9-fdf70c1aced4" providerId="ADAL" clId="{91B728B6-15CD-487A-B779-F467703CDBF6}" dt="2020-02-18T07:19:30.456" v="1296" actId="478"/>
          <ac:spMkLst>
            <pc:docMk/>
            <pc:sldMk cId="484142721" sldId="1574"/>
            <ac:spMk id="47114" creationId="{97B8A340-6CDC-401D-82D8-08B850BC5783}"/>
          </ac:spMkLst>
        </pc:spChg>
        <pc:picChg chg="add mod">
          <ac:chgData name="Shore, Christopher" userId="951fa2de-b7d6-4cc7-82d9-fdf70c1aced4" providerId="ADAL" clId="{91B728B6-15CD-487A-B779-F467703CDBF6}" dt="2020-02-18T07:18:00.818" v="1278" actId="1076"/>
          <ac:picMkLst>
            <pc:docMk/>
            <pc:sldMk cId="484142721" sldId="1574"/>
            <ac:picMk id="3" creationId="{5E4CFFA9-81C5-4CD7-ABFA-D113AEE2C224}"/>
          </ac:picMkLst>
        </pc:picChg>
        <pc:picChg chg="add mod">
          <ac:chgData name="Shore, Christopher" userId="951fa2de-b7d6-4cc7-82d9-fdf70c1aced4" providerId="ADAL" clId="{91B728B6-15CD-487A-B779-F467703CDBF6}" dt="2020-02-18T07:18:49.963" v="1288" actId="1076"/>
          <ac:picMkLst>
            <pc:docMk/>
            <pc:sldMk cId="484142721" sldId="1574"/>
            <ac:picMk id="5" creationId="{935958EA-D939-42A7-85AD-2A79394C1CE9}"/>
          </ac:picMkLst>
        </pc:picChg>
        <pc:picChg chg="mod">
          <ac:chgData name="Shore, Christopher" userId="951fa2de-b7d6-4cc7-82d9-fdf70c1aced4" providerId="ADAL" clId="{91B728B6-15CD-487A-B779-F467703CDBF6}" dt="2020-02-18T07:19:01.335" v="1291" actId="1076"/>
          <ac:picMkLst>
            <pc:docMk/>
            <pc:sldMk cId="484142721" sldId="1574"/>
            <ac:picMk id="13" creationId="{F43D36EA-BB95-478A-BB2A-D5AD5EBB97A2}"/>
          </ac:picMkLst>
        </pc:picChg>
        <pc:picChg chg="add del mod">
          <ac:chgData name="Shore, Christopher" userId="951fa2de-b7d6-4cc7-82d9-fdf70c1aced4" providerId="ADAL" clId="{91B728B6-15CD-487A-B779-F467703CDBF6}" dt="2020-02-18T07:17:50.457" v="1274" actId="478"/>
          <ac:picMkLst>
            <pc:docMk/>
            <pc:sldMk cId="484142721" sldId="1574"/>
            <ac:picMk id="17" creationId="{E1DBA278-0995-49A0-B8E2-17609B129369}"/>
          </ac:picMkLst>
        </pc:picChg>
        <pc:picChg chg="add mod ord">
          <ac:chgData name="Shore, Christopher" userId="951fa2de-b7d6-4cc7-82d9-fdf70c1aced4" providerId="ADAL" clId="{91B728B6-15CD-487A-B779-F467703CDBF6}" dt="2020-02-18T07:20:23.743" v="1340" actId="1076"/>
          <ac:picMkLst>
            <pc:docMk/>
            <pc:sldMk cId="484142721" sldId="1574"/>
            <ac:picMk id="19" creationId="{63D08298-40EE-412F-9CEC-CAFB4E0A3314}"/>
          </ac:picMkLst>
        </pc:picChg>
      </pc:sldChg>
      <pc:sldChg chg="delSp modSp add ord delAnim modAnim">
        <pc:chgData name="Shore, Christopher" userId="951fa2de-b7d6-4cc7-82d9-fdf70c1aced4" providerId="ADAL" clId="{91B728B6-15CD-487A-B779-F467703CDBF6}" dt="2020-02-18T07:08:48.441" v="1088" actId="14100"/>
        <pc:sldMkLst>
          <pc:docMk/>
          <pc:sldMk cId="400308557" sldId="1575"/>
        </pc:sldMkLst>
        <pc:spChg chg="del">
          <ac:chgData name="Shore, Christopher" userId="951fa2de-b7d6-4cc7-82d9-fdf70c1aced4" providerId="ADAL" clId="{91B728B6-15CD-487A-B779-F467703CDBF6}" dt="2020-02-18T07:07:09.512" v="1021" actId="478"/>
          <ac:spMkLst>
            <pc:docMk/>
            <pc:sldMk cId="400308557" sldId="1575"/>
            <ac:spMk id="12" creationId="{BA427AB5-547C-4225-B4FE-9BFADFB7500D}"/>
          </ac:spMkLst>
        </pc:spChg>
        <pc:spChg chg="mod">
          <ac:chgData name="Shore, Christopher" userId="951fa2de-b7d6-4cc7-82d9-fdf70c1aced4" providerId="ADAL" clId="{91B728B6-15CD-487A-B779-F467703CDBF6}" dt="2020-02-18T07:08:48.441" v="1088" actId="14100"/>
          <ac:spMkLst>
            <pc:docMk/>
            <pc:sldMk cId="400308557" sldId="1575"/>
            <ac:spMk id="14" creationId="{E914F88C-05B5-495C-97AE-8475D6EBBC58}"/>
          </ac:spMkLst>
        </pc:spChg>
        <pc:cxnChg chg="del">
          <ac:chgData name="Shore, Christopher" userId="951fa2de-b7d6-4cc7-82d9-fdf70c1aced4" providerId="ADAL" clId="{91B728B6-15CD-487A-B779-F467703CDBF6}" dt="2020-02-18T07:07:11.340" v="1022" actId="478"/>
          <ac:cxnSpMkLst>
            <pc:docMk/>
            <pc:sldMk cId="400308557" sldId="1575"/>
            <ac:cxnSpMk id="3" creationId="{963FCEA4-40AC-4469-A573-DB3781B64A59}"/>
          </ac:cxnSpMkLst>
        </pc:cxnChg>
      </pc:sldChg>
      <pc:sldChg chg="modSp add">
        <pc:chgData name="Shore, Christopher" userId="951fa2de-b7d6-4cc7-82d9-fdf70c1aced4" providerId="ADAL" clId="{91B728B6-15CD-487A-B779-F467703CDBF6}" dt="2020-02-18T07:26:02.040" v="1422" actId="20577"/>
        <pc:sldMkLst>
          <pc:docMk/>
          <pc:sldMk cId="605808930" sldId="1576"/>
        </pc:sldMkLst>
        <pc:spChg chg="mod">
          <ac:chgData name="Shore, Christopher" userId="951fa2de-b7d6-4cc7-82d9-fdf70c1aced4" providerId="ADAL" clId="{91B728B6-15CD-487A-B779-F467703CDBF6}" dt="2020-02-18T07:04:10.863" v="1008" actId="20577"/>
          <ac:spMkLst>
            <pc:docMk/>
            <pc:sldMk cId="605808930" sldId="1576"/>
            <ac:spMk id="2" creationId="{1BBF6689-9724-4EE4-93BE-95B4909114AD}"/>
          </ac:spMkLst>
        </pc:spChg>
        <pc:spChg chg="mod">
          <ac:chgData name="Shore, Christopher" userId="951fa2de-b7d6-4cc7-82d9-fdf70c1aced4" providerId="ADAL" clId="{91B728B6-15CD-487A-B779-F467703CDBF6}" dt="2020-02-18T07:26:02.040" v="1422" actId="20577"/>
          <ac:spMkLst>
            <pc:docMk/>
            <pc:sldMk cId="605808930" sldId="1576"/>
            <ac:spMk id="94211" creationId="{32C5A4EA-53BD-4B9B-A836-D3881FEE4F5B}"/>
          </ac:spMkLst>
        </pc:spChg>
      </pc:sldChg>
      <pc:sldChg chg="addSp delSp modSp add modNotesTx">
        <pc:chgData name="Shore, Christopher" userId="951fa2de-b7d6-4cc7-82d9-fdf70c1aced4" providerId="ADAL" clId="{91B728B6-15CD-487A-B779-F467703CDBF6}" dt="2020-02-20T15:20:28.504" v="1995" actId="692"/>
        <pc:sldMkLst>
          <pc:docMk/>
          <pc:sldMk cId="3893677249" sldId="1577"/>
        </pc:sldMkLst>
        <pc:spChg chg="mod">
          <ac:chgData name="Shore, Christopher" userId="951fa2de-b7d6-4cc7-82d9-fdf70c1aced4" providerId="ADAL" clId="{91B728B6-15CD-487A-B779-F467703CDBF6}" dt="2020-02-18T06:43:19.966" v="771" actId="1076"/>
          <ac:spMkLst>
            <pc:docMk/>
            <pc:sldMk cId="3893677249" sldId="1577"/>
            <ac:spMk id="2" creationId="{9B626227-D88B-46E1-93F4-CD12F2558BAF}"/>
          </ac:spMkLst>
        </pc:spChg>
        <pc:spChg chg="add del mod">
          <ac:chgData name="Shore, Christopher" userId="951fa2de-b7d6-4cc7-82d9-fdf70c1aced4" providerId="ADAL" clId="{91B728B6-15CD-487A-B779-F467703CDBF6}" dt="2020-02-18T07:34:58.051" v="1576"/>
          <ac:spMkLst>
            <pc:docMk/>
            <pc:sldMk cId="3893677249" sldId="1577"/>
            <ac:spMk id="8" creationId="{45BE36E4-3B67-4FFB-B044-B93A934EEE7B}"/>
          </ac:spMkLst>
        </pc:spChg>
        <pc:spChg chg="mod">
          <ac:chgData name="Shore, Christopher" userId="951fa2de-b7d6-4cc7-82d9-fdf70c1aced4" providerId="ADAL" clId="{91B728B6-15CD-487A-B779-F467703CDBF6}" dt="2020-02-18T06:42:13.470" v="745" actId="20577"/>
          <ac:spMkLst>
            <pc:docMk/>
            <pc:sldMk cId="3893677249" sldId="1577"/>
            <ac:spMk id="16" creationId="{A5FFCFEB-5119-4F50-A188-9ABEFA6C85F5}"/>
          </ac:spMkLst>
        </pc:spChg>
        <pc:picChg chg="add mod">
          <ac:chgData name="Shore, Christopher" userId="951fa2de-b7d6-4cc7-82d9-fdf70c1aced4" providerId="ADAL" clId="{91B728B6-15CD-487A-B779-F467703CDBF6}" dt="2020-02-20T15:20:28.504" v="1995" actId="692"/>
          <ac:picMkLst>
            <pc:docMk/>
            <pc:sldMk cId="3893677249" sldId="1577"/>
            <ac:picMk id="4" creationId="{DE3935AB-DB1B-4210-8EB9-533082E8775E}"/>
          </ac:picMkLst>
        </pc:picChg>
      </pc:sldChg>
      <pc:sldChg chg="addSp modSp add modNotesTx">
        <pc:chgData name="Shore, Christopher" userId="951fa2de-b7d6-4cc7-82d9-fdf70c1aced4" providerId="ADAL" clId="{91B728B6-15CD-487A-B779-F467703CDBF6}" dt="2020-02-20T15:21:07.551" v="2000" actId="692"/>
        <pc:sldMkLst>
          <pc:docMk/>
          <pc:sldMk cId="2470299261" sldId="1578"/>
        </pc:sldMkLst>
        <pc:spChg chg="mod">
          <ac:chgData name="Shore, Christopher" userId="951fa2de-b7d6-4cc7-82d9-fdf70c1aced4" providerId="ADAL" clId="{91B728B6-15CD-487A-B779-F467703CDBF6}" dt="2020-02-18T06:43:33.840" v="784" actId="20577"/>
          <ac:spMkLst>
            <pc:docMk/>
            <pc:sldMk cId="2470299261" sldId="1578"/>
            <ac:spMk id="2" creationId="{9B626227-D88B-46E1-93F4-CD12F2558BAF}"/>
          </ac:spMkLst>
        </pc:spChg>
        <pc:spChg chg="add">
          <ac:chgData name="Shore, Christopher" userId="951fa2de-b7d6-4cc7-82d9-fdf70c1aced4" providerId="ADAL" clId="{91B728B6-15CD-487A-B779-F467703CDBF6}" dt="2020-02-18T07:35:00.829" v="1577"/>
          <ac:spMkLst>
            <pc:docMk/>
            <pc:sldMk cId="2470299261" sldId="1578"/>
            <ac:spMk id="8" creationId="{EB5FA178-34CA-47E3-9CDF-983E136962AF}"/>
          </ac:spMkLst>
        </pc:spChg>
        <pc:picChg chg="add mod">
          <ac:chgData name="Shore, Christopher" userId="951fa2de-b7d6-4cc7-82d9-fdf70c1aced4" providerId="ADAL" clId="{91B728B6-15CD-487A-B779-F467703CDBF6}" dt="2020-02-20T15:21:07.551" v="2000" actId="692"/>
          <ac:picMkLst>
            <pc:docMk/>
            <pc:sldMk cId="2470299261" sldId="1578"/>
            <ac:picMk id="4" creationId="{587CA5A1-00B9-4C39-9BF5-CCD60BE31827}"/>
          </ac:picMkLst>
        </pc:picChg>
      </pc:sldChg>
      <pc:sldChg chg="addSp delSp modSp add">
        <pc:chgData name="Shore, Christopher" userId="951fa2de-b7d6-4cc7-82d9-fdf70c1aced4" providerId="ADAL" clId="{91B728B6-15CD-487A-B779-F467703CDBF6}" dt="2020-02-20T15:23:19.175" v="2028" actId="14100"/>
        <pc:sldMkLst>
          <pc:docMk/>
          <pc:sldMk cId="1857399951" sldId="1579"/>
        </pc:sldMkLst>
        <pc:spChg chg="add del mod">
          <ac:chgData name="Shore, Christopher" userId="951fa2de-b7d6-4cc7-82d9-fdf70c1aced4" providerId="ADAL" clId="{91B728B6-15CD-487A-B779-F467703CDBF6}" dt="2020-02-18T06:48:54.107" v="827" actId="478"/>
          <ac:spMkLst>
            <pc:docMk/>
            <pc:sldMk cId="1857399951" sldId="1579"/>
            <ac:spMk id="3" creationId="{4A04507E-553B-45AD-8055-FDC6B03FC79C}"/>
          </ac:spMkLst>
        </pc:spChg>
        <pc:spChg chg="add mod">
          <ac:chgData name="Shore, Christopher" userId="951fa2de-b7d6-4cc7-82d9-fdf70c1aced4" providerId="ADAL" clId="{91B728B6-15CD-487A-B779-F467703CDBF6}" dt="2020-02-18T06:50:56.537" v="869" actId="207"/>
          <ac:spMkLst>
            <pc:docMk/>
            <pc:sldMk cId="1857399951" sldId="1579"/>
            <ac:spMk id="4" creationId="{697FEF0B-41D9-4733-B541-61EEDB4627BD}"/>
          </ac:spMkLst>
        </pc:spChg>
        <pc:spChg chg="add mod ord">
          <ac:chgData name="Shore, Christopher" userId="951fa2de-b7d6-4cc7-82d9-fdf70c1aced4" providerId="ADAL" clId="{91B728B6-15CD-487A-B779-F467703CDBF6}" dt="2020-02-18T06:50:41.234" v="868" actId="167"/>
          <ac:spMkLst>
            <pc:docMk/>
            <pc:sldMk cId="1857399951" sldId="1579"/>
            <ac:spMk id="5" creationId="{C8FFDFAC-0580-4727-9806-2033E8939DEE}"/>
          </ac:spMkLst>
        </pc:spChg>
        <pc:spChg chg="add mod">
          <ac:chgData name="Shore, Christopher" userId="951fa2de-b7d6-4cc7-82d9-fdf70c1aced4" providerId="ADAL" clId="{91B728B6-15CD-487A-B779-F467703CDBF6}" dt="2020-02-20T15:23:19.175" v="2028" actId="14100"/>
          <ac:spMkLst>
            <pc:docMk/>
            <pc:sldMk cId="1857399951" sldId="1579"/>
            <ac:spMk id="6" creationId="{CAC13BEC-9E1E-485C-9B5A-9E432E036D46}"/>
          </ac:spMkLst>
        </pc:spChg>
      </pc:sldChg>
      <pc:sldChg chg="addSp modSp add modNotesTx">
        <pc:chgData name="Shore, Christopher" userId="951fa2de-b7d6-4cc7-82d9-fdf70c1aced4" providerId="ADAL" clId="{91B728B6-15CD-487A-B779-F467703CDBF6}" dt="2020-02-20T15:21:35.840" v="2006" actId="692"/>
        <pc:sldMkLst>
          <pc:docMk/>
          <pc:sldMk cId="873519280" sldId="1580"/>
        </pc:sldMkLst>
        <pc:spChg chg="mod">
          <ac:chgData name="Shore, Christopher" userId="951fa2de-b7d6-4cc7-82d9-fdf70c1aced4" providerId="ADAL" clId="{91B728B6-15CD-487A-B779-F467703CDBF6}" dt="2020-02-18T06:51:52.381" v="903" actId="20577"/>
          <ac:spMkLst>
            <pc:docMk/>
            <pc:sldMk cId="873519280" sldId="1580"/>
            <ac:spMk id="2" creationId="{9B626227-D88B-46E1-93F4-CD12F2558BAF}"/>
          </ac:spMkLst>
        </pc:spChg>
        <pc:spChg chg="add mod">
          <ac:chgData name="Shore, Christopher" userId="951fa2de-b7d6-4cc7-82d9-fdf70c1aced4" providerId="ADAL" clId="{91B728B6-15CD-487A-B779-F467703CDBF6}" dt="2020-02-18T07:37:07.469" v="1697" actId="20577"/>
          <ac:spMkLst>
            <pc:docMk/>
            <pc:sldMk cId="873519280" sldId="1580"/>
            <ac:spMk id="8" creationId="{B651E208-4F90-445E-8A2E-D50BD75C5BBB}"/>
          </ac:spMkLst>
        </pc:spChg>
        <pc:picChg chg="add mod">
          <ac:chgData name="Shore, Christopher" userId="951fa2de-b7d6-4cc7-82d9-fdf70c1aced4" providerId="ADAL" clId="{91B728B6-15CD-487A-B779-F467703CDBF6}" dt="2020-02-20T15:21:35.840" v="2006" actId="692"/>
          <ac:picMkLst>
            <pc:docMk/>
            <pc:sldMk cId="873519280" sldId="1580"/>
            <ac:picMk id="4" creationId="{28F26A01-8693-4498-A119-D484EF581B20}"/>
          </ac:picMkLst>
        </pc:picChg>
      </pc:sldChg>
      <pc:sldChg chg="modSp add del">
        <pc:chgData name="Shore, Christopher" userId="951fa2de-b7d6-4cc7-82d9-fdf70c1aced4" providerId="ADAL" clId="{91B728B6-15CD-487A-B779-F467703CDBF6}" dt="2020-02-20T19:41:07.189" v="2029" actId="47"/>
        <pc:sldMkLst>
          <pc:docMk/>
          <pc:sldMk cId="2543807988" sldId="1581"/>
        </pc:sldMkLst>
        <pc:spChg chg="mod">
          <ac:chgData name="Shore, Christopher" userId="951fa2de-b7d6-4cc7-82d9-fdf70c1aced4" providerId="ADAL" clId="{91B728B6-15CD-487A-B779-F467703CDBF6}" dt="2020-02-18T14:40:29.874" v="1950" actId="20577"/>
          <ac:spMkLst>
            <pc:docMk/>
            <pc:sldMk cId="2543807988" sldId="1581"/>
            <ac:spMk id="15" creationId="{10437EA8-60F4-4052-B5B0-893AF9EC3DEB}"/>
          </ac:spMkLst>
        </pc:spChg>
      </pc:sldChg>
      <pc:sldChg chg="addSp delSp modSp add del modAnim">
        <pc:chgData name="Shore, Christopher" userId="951fa2de-b7d6-4cc7-82d9-fdf70c1aced4" providerId="ADAL" clId="{91B728B6-15CD-487A-B779-F467703CDBF6}" dt="2020-02-18T08:09:38.749" v="1921" actId="47"/>
        <pc:sldMkLst>
          <pc:docMk/>
          <pc:sldMk cId="3096667450" sldId="1582"/>
        </pc:sldMkLst>
        <pc:spChg chg="del">
          <ac:chgData name="Shore, Christopher" userId="951fa2de-b7d6-4cc7-82d9-fdf70c1aced4" providerId="ADAL" clId="{91B728B6-15CD-487A-B779-F467703CDBF6}" dt="2020-02-18T07:21:10.717" v="1347" actId="478"/>
          <ac:spMkLst>
            <pc:docMk/>
            <pc:sldMk cId="3096667450" sldId="1582"/>
            <ac:spMk id="2" creationId="{685FE8B3-858C-4D18-AB05-2EBFF589BC8D}"/>
          </ac:spMkLst>
        </pc:spChg>
        <pc:spChg chg="add">
          <ac:chgData name="Shore, Christopher" userId="951fa2de-b7d6-4cc7-82d9-fdf70c1aced4" providerId="ADAL" clId="{91B728B6-15CD-487A-B779-F467703CDBF6}" dt="2020-02-18T07:21:11.142" v="1348"/>
          <ac:spMkLst>
            <pc:docMk/>
            <pc:sldMk cId="3096667450" sldId="1582"/>
            <ac:spMk id="8" creationId="{7B6EBDEB-425D-40E7-A15A-716424482DD0}"/>
          </ac:spMkLst>
        </pc:spChg>
        <pc:spChg chg="add">
          <ac:chgData name="Shore, Christopher" userId="951fa2de-b7d6-4cc7-82d9-fdf70c1aced4" providerId="ADAL" clId="{91B728B6-15CD-487A-B779-F467703CDBF6}" dt="2020-02-18T07:21:11.142" v="1348"/>
          <ac:spMkLst>
            <pc:docMk/>
            <pc:sldMk cId="3096667450" sldId="1582"/>
            <ac:spMk id="9" creationId="{B3E93642-7011-451A-AC89-0EB2B907F7D9}"/>
          </ac:spMkLst>
        </pc:spChg>
        <pc:spChg chg="add">
          <ac:chgData name="Shore, Christopher" userId="951fa2de-b7d6-4cc7-82d9-fdf70c1aced4" providerId="ADAL" clId="{91B728B6-15CD-487A-B779-F467703CDBF6}" dt="2020-02-18T07:21:11.142" v="1348"/>
          <ac:spMkLst>
            <pc:docMk/>
            <pc:sldMk cId="3096667450" sldId="1582"/>
            <ac:spMk id="10" creationId="{AB7E3263-6E76-49DA-8BF0-3BECD1A185C4}"/>
          </ac:spMkLst>
        </pc:spChg>
        <pc:spChg chg="del">
          <ac:chgData name="Shore, Christopher" userId="951fa2de-b7d6-4cc7-82d9-fdf70c1aced4" providerId="ADAL" clId="{91B728B6-15CD-487A-B779-F467703CDBF6}" dt="2020-02-18T07:15:39.726" v="1248" actId="478"/>
          <ac:spMkLst>
            <pc:docMk/>
            <pc:sldMk cId="3096667450" sldId="1582"/>
            <ac:spMk id="11" creationId="{FAA9A84A-8FCE-418A-999E-18FB4D3A4E8A}"/>
          </ac:spMkLst>
        </pc:spChg>
        <pc:spChg chg="del">
          <ac:chgData name="Shore, Christopher" userId="951fa2de-b7d6-4cc7-82d9-fdf70c1aced4" providerId="ADAL" clId="{91B728B6-15CD-487A-B779-F467703CDBF6}" dt="2020-02-18T07:21:10.717" v="1347" actId="478"/>
          <ac:spMkLst>
            <pc:docMk/>
            <pc:sldMk cId="3096667450" sldId="1582"/>
            <ac:spMk id="13" creationId="{21AE5BE0-6082-4C91-8458-0AD1BD3BD33A}"/>
          </ac:spMkLst>
        </pc:spChg>
        <pc:spChg chg="del">
          <ac:chgData name="Shore, Christopher" userId="951fa2de-b7d6-4cc7-82d9-fdf70c1aced4" providerId="ADAL" clId="{91B728B6-15CD-487A-B779-F467703CDBF6}" dt="2020-02-18T07:21:07.010" v="1346" actId="478"/>
          <ac:spMkLst>
            <pc:docMk/>
            <pc:sldMk cId="3096667450" sldId="1582"/>
            <ac:spMk id="4100" creationId="{DEEFC184-5EA5-4A5E-97A1-5998B34FD618}"/>
          </ac:spMkLst>
        </pc:spChg>
        <pc:spChg chg="mod">
          <ac:chgData name="Shore, Christopher" userId="951fa2de-b7d6-4cc7-82d9-fdf70c1aced4" providerId="ADAL" clId="{91B728B6-15CD-487A-B779-F467703CDBF6}" dt="2020-02-18T07:21:34.811" v="1351" actId="2710"/>
          <ac:spMkLst>
            <pc:docMk/>
            <pc:sldMk cId="3096667450" sldId="1582"/>
            <ac:spMk id="4102" creationId="{79363CDF-0043-4528-9BF8-7B1525647557}"/>
          </ac:spMkLst>
        </pc:spChg>
        <pc:picChg chg="add">
          <ac:chgData name="Shore, Christopher" userId="951fa2de-b7d6-4cc7-82d9-fdf70c1aced4" providerId="ADAL" clId="{91B728B6-15CD-487A-B779-F467703CDBF6}" dt="2020-02-18T07:21:11.142" v="1348"/>
          <ac:picMkLst>
            <pc:docMk/>
            <pc:sldMk cId="3096667450" sldId="1582"/>
            <ac:picMk id="12" creationId="{3D9C8895-250A-4FAC-B4CC-3551473B6115}"/>
          </ac:picMkLst>
        </pc:picChg>
        <pc:picChg chg="del">
          <ac:chgData name="Shore, Christopher" userId="951fa2de-b7d6-4cc7-82d9-fdf70c1aced4" providerId="ADAL" clId="{91B728B6-15CD-487A-B779-F467703CDBF6}" dt="2020-02-18T07:21:10.717" v="1347" actId="478"/>
          <ac:picMkLst>
            <pc:docMk/>
            <pc:sldMk cId="3096667450" sldId="1582"/>
            <ac:picMk id="14" creationId="{C15C9BEC-5655-4CB8-8B6E-7D35C3DC26CA}"/>
          </ac:picMkLst>
        </pc:picChg>
      </pc:sldChg>
      <pc:sldChg chg="addSp delSp modSp add del">
        <pc:chgData name="Shore, Christopher" userId="951fa2de-b7d6-4cc7-82d9-fdf70c1aced4" providerId="ADAL" clId="{91B728B6-15CD-487A-B779-F467703CDBF6}" dt="2020-02-18T14:48:38.249" v="1958" actId="47"/>
        <pc:sldMkLst>
          <pc:docMk/>
          <pc:sldMk cId="109777880" sldId="1583"/>
        </pc:sldMkLst>
        <pc:spChg chg="add mod">
          <ac:chgData name="Shore, Christopher" userId="951fa2de-b7d6-4cc7-82d9-fdf70c1aced4" providerId="ADAL" clId="{91B728B6-15CD-487A-B779-F467703CDBF6}" dt="2020-02-18T07:58:13.237" v="1777" actId="1076"/>
          <ac:spMkLst>
            <pc:docMk/>
            <pc:sldMk cId="109777880" sldId="1583"/>
            <ac:spMk id="19" creationId="{5A3F564B-FA23-4BBF-A648-8831C327BF0D}"/>
          </ac:spMkLst>
        </pc:spChg>
        <pc:spChg chg="add mod">
          <ac:chgData name="Shore, Christopher" userId="951fa2de-b7d6-4cc7-82d9-fdf70c1aced4" providerId="ADAL" clId="{91B728B6-15CD-487A-B779-F467703CDBF6}" dt="2020-02-18T07:57:21.266" v="1765" actId="1076"/>
          <ac:spMkLst>
            <pc:docMk/>
            <pc:sldMk cId="109777880" sldId="1583"/>
            <ac:spMk id="20" creationId="{F6CE1E7C-0026-4AAF-9552-54A641C129E8}"/>
          </ac:spMkLst>
        </pc:spChg>
        <pc:spChg chg="add del">
          <ac:chgData name="Shore, Christopher" userId="951fa2de-b7d6-4cc7-82d9-fdf70c1aced4" providerId="ADAL" clId="{91B728B6-15CD-487A-B779-F467703CDBF6}" dt="2020-02-18T07:58:06.740" v="1775"/>
          <ac:spMkLst>
            <pc:docMk/>
            <pc:sldMk cId="109777880" sldId="1583"/>
            <ac:spMk id="21" creationId="{292E1E6A-AB46-4B37-B803-BD3AA02F644C}"/>
          </ac:spMkLst>
        </pc:spChg>
        <pc:spChg chg="add mod">
          <ac:chgData name="Shore, Christopher" userId="951fa2de-b7d6-4cc7-82d9-fdf70c1aced4" providerId="ADAL" clId="{91B728B6-15CD-487A-B779-F467703CDBF6}" dt="2020-02-18T07:59:09.776" v="1812" actId="1076"/>
          <ac:spMkLst>
            <pc:docMk/>
            <pc:sldMk cId="109777880" sldId="1583"/>
            <ac:spMk id="22" creationId="{DDC22F5F-F463-4F62-8A9F-5A9294ED569D}"/>
          </ac:spMkLst>
        </pc:spChg>
        <pc:spChg chg="add mod">
          <ac:chgData name="Shore, Christopher" userId="951fa2de-b7d6-4cc7-82d9-fdf70c1aced4" providerId="ADAL" clId="{91B728B6-15CD-487A-B779-F467703CDBF6}" dt="2020-02-18T07:59:23.369" v="1832" actId="1076"/>
          <ac:spMkLst>
            <pc:docMk/>
            <pc:sldMk cId="109777880" sldId="1583"/>
            <ac:spMk id="23" creationId="{71376C15-39C6-4696-99AD-3F3B40C5F8C9}"/>
          </ac:spMkLst>
        </pc:spChg>
        <pc:spChg chg="mod">
          <ac:chgData name="Shore, Christopher" userId="951fa2de-b7d6-4cc7-82d9-fdf70c1aced4" providerId="ADAL" clId="{91B728B6-15CD-487A-B779-F467703CDBF6}" dt="2020-02-18T07:23:53.430" v="1409" actId="20577"/>
          <ac:spMkLst>
            <pc:docMk/>
            <pc:sldMk cId="109777880" sldId="1583"/>
            <ac:spMk id="4102" creationId="{79363CDF-0043-4528-9BF8-7B1525647557}"/>
          </ac:spMkLst>
        </pc:spChg>
        <pc:picChg chg="add mod">
          <ac:chgData name="Shore, Christopher" userId="951fa2de-b7d6-4cc7-82d9-fdf70c1aced4" providerId="ADAL" clId="{91B728B6-15CD-487A-B779-F467703CDBF6}" dt="2020-02-18T07:57:14.071" v="1764" actId="14100"/>
          <ac:picMkLst>
            <pc:docMk/>
            <pc:sldMk cId="109777880" sldId="1583"/>
            <ac:picMk id="3" creationId="{D401A3E6-056D-4B56-A638-AA4EAD729AB6}"/>
          </ac:picMkLst>
        </pc:picChg>
        <pc:picChg chg="add mod">
          <ac:chgData name="Shore, Christopher" userId="951fa2de-b7d6-4cc7-82d9-fdf70c1aced4" providerId="ADAL" clId="{91B728B6-15CD-487A-B779-F467703CDBF6}" dt="2020-02-18T07:47:30.698" v="1708" actId="14100"/>
          <ac:picMkLst>
            <pc:docMk/>
            <pc:sldMk cId="109777880" sldId="1583"/>
            <ac:picMk id="5" creationId="{D063E77A-27A3-4127-9AC7-940FA82A7E0A}"/>
          </ac:picMkLst>
        </pc:picChg>
        <pc:picChg chg="add mod ord">
          <ac:chgData name="Shore, Christopher" userId="951fa2de-b7d6-4cc7-82d9-fdf70c1aced4" providerId="ADAL" clId="{91B728B6-15CD-487A-B779-F467703CDBF6}" dt="2020-02-18T07:57:42.294" v="1770" actId="167"/>
          <ac:picMkLst>
            <pc:docMk/>
            <pc:sldMk cId="109777880" sldId="1583"/>
            <ac:picMk id="7" creationId="{6F0B71B8-88E6-4A3B-85C6-6A405AFFF06B}"/>
          </ac:picMkLst>
        </pc:picChg>
        <pc:picChg chg="add mod">
          <ac:chgData name="Shore, Christopher" userId="951fa2de-b7d6-4cc7-82d9-fdf70c1aced4" providerId="ADAL" clId="{91B728B6-15CD-487A-B779-F467703CDBF6}" dt="2020-02-18T07:58:30.320" v="1779" actId="1076"/>
          <ac:picMkLst>
            <pc:docMk/>
            <pc:sldMk cId="109777880" sldId="1583"/>
            <ac:picMk id="13" creationId="{CA5807C6-3865-4AEA-B25D-33ACEEE36DFA}"/>
          </ac:picMkLst>
        </pc:picChg>
        <pc:picChg chg="add mod">
          <ac:chgData name="Shore, Christopher" userId="951fa2de-b7d6-4cc7-82d9-fdf70c1aced4" providerId="ADAL" clId="{91B728B6-15CD-487A-B779-F467703CDBF6}" dt="2020-02-18T07:57:50.401" v="1773" actId="1076"/>
          <ac:picMkLst>
            <pc:docMk/>
            <pc:sldMk cId="109777880" sldId="1583"/>
            <ac:picMk id="15" creationId="{F7EBCD59-EF89-47F0-BCFF-3D1747FA1838}"/>
          </ac:picMkLst>
        </pc:picChg>
        <pc:picChg chg="add mod">
          <ac:chgData name="Shore, Christopher" userId="951fa2de-b7d6-4cc7-82d9-fdf70c1aced4" providerId="ADAL" clId="{91B728B6-15CD-487A-B779-F467703CDBF6}" dt="2020-02-18T07:57:48.316" v="1772" actId="1076"/>
          <ac:picMkLst>
            <pc:docMk/>
            <pc:sldMk cId="109777880" sldId="1583"/>
            <ac:picMk id="17" creationId="{5DF0EADF-CDA9-4D55-B35A-665B752561DD}"/>
          </ac:picMkLst>
        </pc:picChg>
      </pc:sldChg>
      <pc:sldChg chg="addSp delSp add ord">
        <pc:chgData name="Shore, Christopher" userId="951fa2de-b7d6-4cc7-82d9-fdf70c1aced4" providerId="ADAL" clId="{91B728B6-15CD-487A-B779-F467703CDBF6}" dt="2020-02-18T14:39:55.453" v="1928" actId="478"/>
        <pc:sldMkLst>
          <pc:docMk/>
          <pc:sldMk cId="3748397755" sldId="1584"/>
        </pc:sldMkLst>
        <pc:spChg chg="add">
          <ac:chgData name="Shore, Christopher" userId="951fa2de-b7d6-4cc7-82d9-fdf70c1aced4" providerId="ADAL" clId="{91B728B6-15CD-487A-B779-F467703CDBF6}" dt="2020-02-18T14:39:50.769" v="1927"/>
          <ac:spMkLst>
            <pc:docMk/>
            <pc:sldMk cId="3748397755" sldId="1584"/>
            <ac:spMk id="7" creationId="{F50E7510-641C-4893-92AB-232581B10544}"/>
          </ac:spMkLst>
        </pc:spChg>
        <pc:spChg chg="add">
          <ac:chgData name="Shore, Christopher" userId="951fa2de-b7d6-4cc7-82d9-fdf70c1aced4" providerId="ADAL" clId="{91B728B6-15CD-487A-B779-F467703CDBF6}" dt="2020-02-18T14:39:50.769" v="1927"/>
          <ac:spMkLst>
            <pc:docMk/>
            <pc:sldMk cId="3748397755" sldId="1584"/>
            <ac:spMk id="11" creationId="{BD0304C7-DCEA-4625-988F-C04210A5FFD7}"/>
          </ac:spMkLst>
        </pc:spChg>
        <pc:spChg chg="add">
          <ac:chgData name="Shore, Christopher" userId="951fa2de-b7d6-4cc7-82d9-fdf70c1aced4" providerId="ADAL" clId="{91B728B6-15CD-487A-B779-F467703CDBF6}" dt="2020-02-18T14:39:50.769" v="1927"/>
          <ac:spMkLst>
            <pc:docMk/>
            <pc:sldMk cId="3748397755" sldId="1584"/>
            <ac:spMk id="13" creationId="{12A5FC69-134A-45A4-A980-84F1546EB2D4}"/>
          </ac:spMkLst>
        </pc:spChg>
        <pc:spChg chg="add">
          <ac:chgData name="Shore, Christopher" userId="951fa2de-b7d6-4cc7-82d9-fdf70c1aced4" providerId="ADAL" clId="{91B728B6-15CD-487A-B779-F467703CDBF6}" dt="2020-02-18T14:39:50.769" v="1927"/>
          <ac:spMkLst>
            <pc:docMk/>
            <pc:sldMk cId="3748397755" sldId="1584"/>
            <ac:spMk id="14" creationId="{CCDB45C9-B33F-452B-BD0A-6EFE332BBB5A}"/>
          </ac:spMkLst>
        </pc:spChg>
        <pc:spChg chg="add">
          <ac:chgData name="Shore, Christopher" userId="951fa2de-b7d6-4cc7-82d9-fdf70c1aced4" providerId="ADAL" clId="{91B728B6-15CD-487A-B779-F467703CDBF6}" dt="2020-02-18T14:39:50.769" v="1927"/>
          <ac:spMkLst>
            <pc:docMk/>
            <pc:sldMk cId="3748397755" sldId="1584"/>
            <ac:spMk id="15" creationId="{EFD8245D-EF70-43D0-A0E1-30C445C21F08}"/>
          </ac:spMkLst>
        </pc:spChg>
        <pc:spChg chg="add del">
          <ac:chgData name="Shore, Christopher" userId="951fa2de-b7d6-4cc7-82d9-fdf70c1aced4" providerId="ADAL" clId="{91B728B6-15CD-487A-B779-F467703CDBF6}" dt="2020-02-18T14:39:55.453" v="1928" actId="478"/>
          <ac:spMkLst>
            <pc:docMk/>
            <pc:sldMk cId="3748397755" sldId="1584"/>
            <ac:spMk id="21" creationId="{CE183CF7-AADA-43B9-849D-4CB4CCF0789A}"/>
          </ac:spMkLst>
        </pc:spChg>
        <pc:picChg chg="add">
          <ac:chgData name="Shore, Christopher" userId="951fa2de-b7d6-4cc7-82d9-fdf70c1aced4" providerId="ADAL" clId="{91B728B6-15CD-487A-B779-F467703CDBF6}" dt="2020-02-18T14:39:50.769" v="1927"/>
          <ac:picMkLst>
            <pc:docMk/>
            <pc:sldMk cId="3748397755" sldId="1584"/>
            <ac:picMk id="16" creationId="{C845B8EC-E9E2-48D7-8F50-25B7E7621AEE}"/>
          </ac:picMkLst>
        </pc:picChg>
        <pc:picChg chg="add">
          <ac:chgData name="Shore, Christopher" userId="951fa2de-b7d6-4cc7-82d9-fdf70c1aced4" providerId="ADAL" clId="{91B728B6-15CD-487A-B779-F467703CDBF6}" dt="2020-02-18T14:39:50.769" v="1927"/>
          <ac:picMkLst>
            <pc:docMk/>
            <pc:sldMk cId="3748397755" sldId="1584"/>
            <ac:picMk id="17" creationId="{2E9CAAFF-16BF-431F-B2DC-E0653FB596B3}"/>
          </ac:picMkLst>
        </pc:picChg>
        <pc:picChg chg="add">
          <ac:chgData name="Shore, Christopher" userId="951fa2de-b7d6-4cc7-82d9-fdf70c1aced4" providerId="ADAL" clId="{91B728B6-15CD-487A-B779-F467703CDBF6}" dt="2020-02-18T14:39:50.769" v="1927"/>
          <ac:picMkLst>
            <pc:docMk/>
            <pc:sldMk cId="3748397755" sldId="1584"/>
            <ac:picMk id="18" creationId="{EC538715-EF1C-481E-B898-5BD00A1C3239}"/>
          </ac:picMkLst>
        </pc:picChg>
        <pc:picChg chg="add">
          <ac:chgData name="Shore, Christopher" userId="951fa2de-b7d6-4cc7-82d9-fdf70c1aced4" providerId="ADAL" clId="{91B728B6-15CD-487A-B779-F467703CDBF6}" dt="2020-02-18T14:39:50.769" v="1927"/>
          <ac:picMkLst>
            <pc:docMk/>
            <pc:sldMk cId="3748397755" sldId="1584"/>
            <ac:picMk id="19" creationId="{F3F65877-9E97-4381-9A35-A04D31432AC6}"/>
          </ac:picMkLst>
        </pc:picChg>
        <pc:picChg chg="add">
          <ac:chgData name="Shore, Christopher" userId="951fa2de-b7d6-4cc7-82d9-fdf70c1aced4" providerId="ADAL" clId="{91B728B6-15CD-487A-B779-F467703CDBF6}" dt="2020-02-18T14:39:50.769" v="1927"/>
          <ac:picMkLst>
            <pc:docMk/>
            <pc:sldMk cId="3748397755" sldId="1584"/>
            <ac:picMk id="20" creationId="{2CA59956-A3B0-4369-9EBD-67E1A5238C6C}"/>
          </ac:picMkLst>
        </pc:picChg>
      </pc:sldChg>
      <pc:sldChg chg="addSp delSp modSp add del">
        <pc:chgData name="Shore, Christopher" userId="951fa2de-b7d6-4cc7-82d9-fdf70c1aced4" providerId="ADAL" clId="{91B728B6-15CD-487A-B779-F467703CDBF6}" dt="2020-02-18T14:48:35.922" v="1956" actId="47"/>
        <pc:sldMkLst>
          <pc:docMk/>
          <pc:sldMk cId="2953718276" sldId="1585"/>
        </pc:sldMkLst>
        <pc:spChg chg="mod ord">
          <ac:chgData name="Shore, Christopher" userId="951fa2de-b7d6-4cc7-82d9-fdf70c1aced4" providerId="ADAL" clId="{91B728B6-15CD-487A-B779-F467703CDBF6}" dt="2020-02-18T08:03:31.553" v="1878" actId="14100"/>
          <ac:spMkLst>
            <pc:docMk/>
            <pc:sldMk cId="2953718276" sldId="1585"/>
            <ac:spMk id="2" creationId="{D90F5363-09CA-41AC-9D74-4B22DFCDA18B}"/>
          </ac:spMkLst>
        </pc:spChg>
        <pc:spChg chg="del">
          <ac:chgData name="Shore, Christopher" userId="951fa2de-b7d6-4cc7-82d9-fdf70c1aced4" providerId="ADAL" clId="{91B728B6-15CD-487A-B779-F467703CDBF6}" dt="2020-02-18T08:02:56.073" v="1869" actId="478"/>
          <ac:spMkLst>
            <pc:docMk/>
            <pc:sldMk cId="2953718276" sldId="1585"/>
            <ac:spMk id="7" creationId="{CA665115-D68D-4FEC-81B1-BBEAF6F2F1B9}"/>
          </ac:spMkLst>
        </pc:spChg>
        <pc:spChg chg="mod">
          <ac:chgData name="Shore, Christopher" userId="951fa2de-b7d6-4cc7-82d9-fdf70c1aced4" providerId="ADAL" clId="{91B728B6-15CD-487A-B779-F467703CDBF6}" dt="2020-02-18T08:02:51.210" v="1868" actId="255"/>
          <ac:spMkLst>
            <pc:docMk/>
            <pc:sldMk cId="2953718276" sldId="1585"/>
            <ac:spMk id="60421" creationId="{F5ED7DCA-96A9-4E86-8241-E0DE6079EE14}"/>
          </ac:spMkLst>
        </pc:spChg>
        <pc:picChg chg="add mod">
          <ac:chgData name="Shore, Christopher" userId="951fa2de-b7d6-4cc7-82d9-fdf70c1aced4" providerId="ADAL" clId="{91B728B6-15CD-487A-B779-F467703CDBF6}" dt="2020-02-18T08:03:20.661" v="1875" actId="1076"/>
          <ac:picMkLst>
            <pc:docMk/>
            <pc:sldMk cId="2953718276" sldId="1585"/>
            <ac:picMk id="4" creationId="{525320DC-483B-4D61-BD47-1C22CEBFBF66}"/>
          </ac:picMkLst>
        </pc:picChg>
      </pc:sldChg>
      <pc:sldChg chg="addSp delSp modSp add del delAnim">
        <pc:chgData name="Shore, Christopher" userId="951fa2de-b7d6-4cc7-82d9-fdf70c1aced4" providerId="ADAL" clId="{91B728B6-15CD-487A-B779-F467703CDBF6}" dt="2020-02-18T14:48:36.759" v="1957" actId="47"/>
        <pc:sldMkLst>
          <pc:docMk/>
          <pc:sldMk cId="2932599652" sldId="1586"/>
        </pc:sldMkLst>
        <pc:spChg chg="del">
          <ac:chgData name="Shore, Christopher" userId="951fa2de-b7d6-4cc7-82d9-fdf70c1aced4" providerId="ADAL" clId="{91B728B6-15CD-487A-B779-F467703CDBF6}" dt="2020-02-18T08:03:52.255" v="1902" actId="478"/>
          <ac:spMkLst>
            <pc:docMk/>
            <pc:sldMk cId="2932599652" sldId="1586"/>
            <ac:spMk id="2" creationId="{D90F5363-09CA-41AC-9D74-4B22DFCDA18B}"/>
          </ac:spMkLst>
        </pc:spChg>
        <pc:spChg chg="mod">
          <ac:chgData name="Shore, Christopher" userId="951fa2de-b7d6-4cc7-82d9-fdf70c1aced4" providerId="ADAL" clId="{91B728B6-15CD-487A-B779-F467703CDBF6}" dt="2020-02-18T08:03:47.619" v="1901" actId="20577"/>
          <ac:spMkLst>
            <pc:docMk/>
            <pc:sldMk cId="2932599652" sldId="1586"/>
            <ac:spMk id="60421" creationId="{F5ED7DCA-96A9-4E86-8241-E0DE6079EE14}"/>
          </ac:spMkLst>
        </pc:spChg>
        <pc:picChg chg="del">
          <ac:chgData name="Shore, Christopher" userId="951fa2de-b7d6-4cc7-82d9-fdf70c1aced4" providerId="ADAL" clId="{91B728B6-15CD-487A-B779-F467703CDBF6}" dt="2020-02-18T08:03:52.255" v="1902" actId="478"/>
          <ac:picMkLst>
            <pc:docMk/>
            <pc:sldMk cId="2932599652" sldId="1586"/>
            <ac:picMk id="4" creationId="{525320DC-483B-4D61-BD47-1C22CEBFBF66}"/>
          </ac:picMkLst>
        </pc:picChg>
        <pc:picChg chg="add mod">
          <ac:chgData name="Shore, Christopher" userId="951fa2de-b7d6-4cc7-82d9-fdf70c1aced4" providerId="ADAL" clId="{91B728B6-15CD-487A-B779-F467703CDBF6}" dt="2020-02-18T08:04:32.348" v="1907" actId="14100"/>
          <ac:picMkLst>
            <pc:docMk/>
            <pc:sldMk cId="2932599652" sldId="1586"/>
            <ac:picMk id="5" creationId="{35FFE3E0-471D-4FB8-A25C-2A15D27FB3C6}"/>
          </ac:picMkLst>
        </pc:picChg>
      </pc:sldChg>
      <pc:sldChg chg="addSp delSp modSp add del delAnim">
        <pc:chgData name="Shore, Christopher" userId="951fa2de-b7d6-4cc7-82d9-fdf70c1aced4" providerId="ADAL" clId="{91B728B6-15CD-487A-B779-F467703CDBF6}" dt="2020-02-18T14:48:34.235" v="1955" actId="47"/>
        <pc:sldMkLst>
          <pc:docMk/>
          <pc:sldMk cId="190515248" sldId="1587"/>
        </pc:sldMkLst>
        <pc:spChg chg="del">
          <ac:chgData name="Shore, Christopher" userId="951fa2de-b7d6-4cc7-82d9-fdf70c1aced4" providerId="ADAL" clId="{91B728B6-15CD-487A-B779-F467703CDBF6}" dt="2020-02-18T08:05:02.289" v="1914" actId="478"/>
          <ac:spMkLst>
            <pc:docMk/>
            <pc:sldMk cId="190515248" sldId="1587"/>
            <ac:spMk id="2" creationId="{D90F5363-09CA-41AC-9D74-4B22DFCDA18B}"/>
          </ac:spMkLst>
        </pc:spChg>
        <pc:spChg chg="mod">
          <ac:chgData name="Shore, Christopher" userId="951fa2de-b7d6-4cc7-82d9-fdf70c1aced4" providerId="ADAL" clId="{91B728B6-15CD-487A-B779-F467703CDBF6}" dt="2020-02-18T08:04:55.245" v="1912" actId="20577"/>
          <ac:spMkLst>
            <pc:docMk/>
            <pc:sldMk cId="190515248" sldId="1587"/>
            <ac:spMk id="60421" creationId="{F5ED7DCA-96A9-4E86-8241-E0DE6079EE14}"/>
          </ac:spMkLst>
        </pc:spChg>
        <pc:picChg chg="del">
          <ac:chgData name="Shore, Christopher" userId="951fa2de-b7d6-4cc7-82d9-fdf70c1aced4" providerId="ADAL" clId="{91B728B6-15CD-487A-B779-F467703CDBF6}" dt="2020-02-18T08:04:59.673" v="1913" actId="478"/>
          <ac:picMkLst>
            <pc:docMk/>
            <pc:sldMk cId="190515248" sldId="1587"/>
            <ac:picMk id="4" creationId="{525320DC-483B-4D61-BD47-1C22CEBFBF66}"/>
          </ac:picMkLst>
        </pc:picChg>
        <pc:picChg chg="add mod">
          <ac:chgData name="Shore, Christopher" userId="951fa2de-b7d6-4cc7-82d9-fdf70c1aced4" providerId="ADAL" clId="{91B728B6-15CD-487A-B779-F467703CDBF6}" dt="2020-02-18T08:05:14.793" v="1920" actId="14100"/>
          <ac:picMkLst>
            <pc:docMk/>
            <pc:sldMk cId="190515248" sldId="1587"/>
            <ac:picMk id="5" creationId="{08C547A1-A88D-4606-BF09-2587D8B21B74}"/>
          </ac:picMkLst>
        </pc:picChg>
      </pc:sldChg>
      <pc:sldChg chg="modSp">
        <pc:chgData name="Shore, Christopher" userId="951fa2de-b7d6-4cc7-82d9-fdf70c1aced4" providerId="ADAL" clId="{91B728B6-15CD-487A-B779-F467703CDBF6}" dt="2020-02-20T14:13:19.675" v="1988" actId="115"/>
        <pc:sldMkLst>
          <pc:docMk/>
          <pc:sldMk cId="2327822358" sldId="1590"/>
        </pc:sldMkLst>
        <pc:spChg chg="mod">
          <ac:chgData name="Shore, Christopher" userId="951fa2de-b7d6-4cc7-82d9-fdf70c1aced4" providerId="ADAL" clId="{91B728B6-15CD-487A-B779-F467703CDBF6}" dt="2020-02-20T14:13:19.675" v="1988" actId="115"/>
          <ac:spMkLst>
            <pc:docMk/>
            <pc:sldMk cId="2327822358" sldId="1590"/>
            <ac:spMk id="2" creationId="{9016C028-426B-4DE2-A72D-9FB3F3CC20F3}"/>
          </ac:spMkLst>
        </pc:spChg>
      </pc:sldChg>
      <pc:sldChg chg="addSp delSp modSp">
        <pc:chgData name="Shore, Christopher" userId="951fa2de-b7d6-4cc7-82d9-fdf70c1aced4" providerId="ADAL" clId="{91B728B6-15CD-487A-B779-F467703CDBF6}" dt="2020-02-20T23:02:31.205" v="2062" actId="20577"/>
        <pc:sldMkLst>
          <pc:docMk/>
          <pc:sldMk cId="0" sldId="1591"/>
        </pc:sldMkLst>
        <pc:spChg chg="mod">
          <ac:chgData name="Shore, Christopher" userId="951fa2de-b7d6-4cc7-82d9-fdf70c1aced4" providerId="ADAL" clId="{91B728B6-15CD-487A-B779-F467703CDBF6}" dt="2020-02-20T23:02:31.205" v="2062" actId="20577"/>
          <ac:spMkLst>
            <pc:docMk/>
            <pc:sldMk cId="0" sldId="1591"/>
            <ac:spMk id="124934" creationId="{BD685459-3259-46F1-986E-3B3FA105EFA2}"/>
          </ac:spMkLst>
        </pc:spChg>
        <pc:picChg chg="del">
          <ac:chgData name="Shore, Christopher" userId="951fa2de-b7d6-4cc7-82d9-fdf70c1aced4" providerId="ADAL" clId="{91B728B6-15CD-487A-B779-F467703CDBF6}" dt="2020-02-20T15:22:04.863" v="2007" actId="478"/>
          <ac:picMkLst>
            <pc:docMk/>
            <pc:sldMk cId="0" sldId="1591"/>
            <ac:picMk id="10" creationId="{C3938292-3424-4EFD-A9D1-22730ABA8248}"/>
          </ac:picMkLst>
        </pc:picChg>
        <pc:picChg chg="del">
          <ac:chgData name="Shore, Christopher" userId="951fa2de-b7d6-4cc7-82d9-fdf70c1aced4" providerId="ADAL" clId="{91B728B6-15CD-487A-B779-F467703CDBF6}" dt="2020-02-20T15:22:04.863" v="2007" actId="478"/>
          <ac:picMkLst>
            <pc:docMk/>
            <pc:sldMk cId="0" sldId="1591"/>
            <ac:picMk id="16" creationId="{E6A38642-61C8-4A53-8262-952162FFD9A1}"/>
          </ac:picMkLst>
        </pc:picChg>
        <pc:picChg chg="del">
          <ac:chgData name="Shore, Christopher" userId="951fa2de-b7d6-4cc7-82d9-fdf70c1aced4" providerId="ADAL" clId="{91B728B6-15CD-487A-B779-F467703CDBF6}" dt="2020-02-20T15:22:04.863" v="2007" actId="478"/>
          <ac:picMkLst>
            <pc:docMk/>
            <pc:sldMk cId="0" sldId="1591"/>
            <ac:picMk id="17" creationId="{90325E91-FBA9-40C7-89EA-76DFE78A0F8D}"/>
          </ac:picMkLst>
        </pc:picChg>
        <pc:picChg chg="add mod">
          <ac:chgData name="Shore, Christopher" userId="951fa2de-b7d6-4cc7-82d9-fdf70c1aced4" providerId="ADAL" clId="{91B728B6-15CD-487A-B779-F467703CDBF6}" dt="2020-02-20T15:22:56.860" v="2022" actId="1076"/>
          <ac:picMkLst>
            <pc:docMk/>
            <pc:sldMk cId="0" sldId="1591"/>
            <ac:picMk id="18" creationId="{3A2FBC83-C9C3-4FF0-9E1C-E44BA278F944}"/>
          </ac:picMkLst>
        </pc:picChg>
        <pc:picChg chg="add mod">
          <ac:chgData name="Shore, Christopher" userId="951fa2de-b7d6-4cc7-82d9-fdf70c1aced4" providerId="ADAL" clId="{91B728B6-15CD-487A-B779-F467703CDBF6}" dt="2020-02-20T15:22:56.860" v="2022" actId="1076"/>
          <ac:picMkLst>
            <pc:docMk/>
            <pc:sldMk cId="0" sldId="1591"/>
            <ac:picMk id="19" creationId="{019BD8C2-3495-48F4-A15C-34E516A52402}"/>
          </ac:picMkLst>
        </pc:picChg>
        <pc:picChg chg="add mod">
          <ac:chgData name="Shore, Christopher" userId="951fa2de-b7d6-4cc7-82d9-fdf70c1aced4" providerId="ADAL" clId="{91B728B6-15CD-487A-B779-F467703CDBF6}" dt="2020-02-20T15:22:58.406" v="2023" actId="1076"/>
          <ac:picMkLst>
            <pc:docMk/>
            <pc:sldMk cId="0" sldId="1591"/>
            <ac:picMk id="20" creationId="{DAF84254-6F1E-4D1A-BF31-A3174CFF573E}"/>
          </ac:picMkLst>
        </pc:picChg>
      </pc:sldChg>
    </pc:docChg>
  </pc:docChgLst>
  <pc:docChgLst>
    <pc:chgData name="Shore, Christopher" userId="951fa2de-b7d6-4cc7-82d9-fdf70c1aced4" providerId="ADAL" clId="{D0315D85-EEAA-4048-A344-91FF8FE0BA1E}"/>
    <pc:docChg chg="modSld">
      <pc:chgData name="Shore, Christopher" userId="951fa2de-b7d6-4cc7-82d9-fdf70c1aced4" providerId="ADAL" clId="{D0315D85-EEAA-4048-A344-91FF8FE0BA1E}" dt="2019-10-31T02:58:21.958" v="3" actId="478"/>
      <pc:docMkLst>
        <pc:docMk/>
      </pc:docMkLst>
      <pc:sldChg chg="delSp modSp">
        <pc:chgData name="Shore, Christopher" userId="951fa2de-b7d6-4cc7-82d9-fdf70c1aced4" providerId="ADAL" clId="{D0315D85-EEAA-4048-A344-91FF8FE0BA1E}" dt="2019-10-31T02:58:21.958" v="3" actId="478"/>
        <pc:sldMkLst>
          <pc:docMk/>
          <pc:sldMk cId="1585077683" sldId="1471"/>
        </pc:sldMkLst>
        <pc:spChg chg="mod">
          <ac:chgData name="Shore, Christopher" userId="951fa2de-b7d6-4cc7-82d9-fdf70c1aced4" providerId="ADAL" clId="{D0315D85-EEAA-4048-A344-91FF8FE0BA1E}" dt="2019-10-31T02:58:16.733" v="2" actId="207"/>
          <ac:spMkLst>
            <pc:docMk/>
            <pc:sldMk cId="1585077683" sldId="1471"/>
            <ac:spMk id="7" creationId="{1492F7D3-CC42-401A-9B5E-B22A10D00544}"/>
          </ac:spMkLst>
        </pc:spChg>
        <pc:spChg chg="mod">
          <ac:chgData name="Shore, Christopher" userId="951fa2de-b7d6-4cc7-82d9-fdf70c1aced4" providerId="ADAL" clId="{D0315D85-EEAA-4048-A344-91FF8FE0BA1E}" dt="2019-10-31T02:58:16.733" v="2" actId="207"/>
          <ac:spMkLst>
            <pc:docMk/>
            <pc:sldMk cId="1585077683" sldId="1471"/>
            <ac:spMk id="8" creationId="{A2C3F576-A8F3-41CD-89C5-3EC9AF467B33}"/>
          </ac:spMkLst>
        </pc:spChg>
        <pc:spChg chg="mod">
          <ac:chgData name="Shore, Christopher" userId="951fa2de-b7d6-4cc7-82d9-fdf70c1aced4" providerId="ADAL" clId="{D0315D85-EEAA-4048-A344-91FF8FE0BA1E}" dt="2019-10-31T02:58:03.331" v="0" actId="207"/>
          <ac:spMkLst>
            <pc:docMk/>
            <pc:sldMk cId="1585077683" sldId="1471"/>
            <ac:spMk id="9" creationId="{45FBA5E1-AF4D-4F5C-89A8-3D43BA409094}"/>
          </ac:spMkLst>
        </pc:spChg>
        <pc:picChg chg="del">
          <ac:chgData name="Shore, Christopher" userId="951fa2de-b7d6-4cc7-82d9-fdf70c1aced4" providerId="ADAL" clId="{D0315D85-EEAA-4048-A344-91FF8FE0BA1E}" dt="2019-10-31T02:58:21.958" v="3" actId="478"/>
          <ac:picMkLst>
            <pc:docMk/>
            <pc:sldMk cId="1585077683" sldId="1471"/>
            <ac:picMk id="10" creationId="{D85CE8E0-829C-45DB-8CE5-A683245948CD}"/>
          </ac:picMkLst>
        </pc:picChg>
      </pc:sldChg>
    </pc:docChg>
  </pc:docChgLst>
  <pc:docChgLst>
    <pc:chgData name="Shore, Christopher" userId="951fa2de-b7d6-4cc7-82d9-fdf70c1aced4" providerId="ADAL" clId="{7B8326E6-0722-4D7D-BC62-B64B8A59F7DA}"/>
    <pc:docChg chg="custSel addSld delSld modSld sldOrd">
      <pc:chgData name="Shore, Christopher" userId="951fa2de-b7d6-4cc7-82d9-fdf70c1aced4" providerId="ADAL" clId="{7B8326E6-0722-4D7D-BC62-B64B8A59F7DA}" dt="2020-02-20T01:22:59.058" v="25" actId="47"/>
      <pc:docMkLst>
        <pc:docMk/>
      </pc:docMkLst>
      <pc:sldChg chg="del">
        <pc:chgData name="Shore, Christopher" userId="951fa2de-b7d6-4cc7-82d9-fdf70c1aced4" providerId="ADAL" clId="{7B8326E6-0722-4D7D-BC62-B64B8A59F7DA}" dt="2020-02-20T01:22:59.058" v="25" actId="47"/>
        <pc:sldMkLst>
          <pc:docMk/>
          <pc:sldMk cId="0" sldId="510"/>
        </pc:sldMkLst>
      </pc:sldChg>
      <pc:sldChg chg="addSp modSp">
        <pc:chgData name="Shore, Christopher" userId="951fa2de-b7d6-4cc7-82d9-fdf70c1aced4" providerId="ADAL" clId="{7B8326E6-0722-4D7D-BC62-B64B8A59F7DA}" dt="2020-02-20T01:22:40.213" v="23"/>
        <pc:sldMkLst>
          <pc:docMk/>
          <pc:sldMk cId="0" sldId="619"/>
        </pc:sldMkLst>
        <pc:spChg chg="mod">
          <ac:chgData name="Shore, Christopher" userId="951fa2de-b7d6-4cc7-82d9-fdf70c1aced4" providerId="ADAL" clId="{7B8326E6-0722-4D7D-BC62-B64B8A59F7DA}" dt="2020-02-20T01:22:40.213" v="23"/>
          <ac:spMkLst>
            <pc:docMk/>
            <pc:sldMk cId="0" sldId="619"/>
            <ac:spMk id="2" creationId="{9B626227-D88B-46E1-93F4-CD12F2558BAF}"/>
          </ac:spMkLst>
        </pc:spChg>
        <pc:picChg chg="add">
          <ac:chgData name="Shore, Christopher" userId="951fa2de-b7d6-4cc7-82d9-fdf70c1aced4" providerId="ADAL" clId="{7B8326E6-0722-4D7D-BC62-B64B8A59F7DA}" dt="2020-02-20T01:22:20.084" v="22"/>
          <ac:picMkLst>
            <pc:docMk/>
            <pc:sldMk cId="0" sldId="619"/>
            <ac:picMk id="8" creationId="{39156E60-900E-4EA2-A4FF-A5D39888BD6D}"/>
          </ac:picMkLst>
        </pc:picChg>
      </pc:sldChg>
      <pc:sldChg chg="del">
        <pc:chgData name="Shore, Christopher" userId="951fa2de-b7d6-4cc7-82d9-fdf70c1aced4" providerId="ADAL" clId="{7B8326E6-0722-4D7D-BC62-B64B8A59F7DA}" dt="2020-02-20T01:20:07.743" v="1" actId="47"/>
        <pc:sldMkLst>
          <pc:docMk/>
          <pc:sldMk cId="484142721" sldId="1574"/>
        </pc:sldMkLst>
      </pc:sldChg>
      <pc:sldChg chg="addSp modSp ord">
        <pc:chgData name="Shore, Christopher" userId="951fa2de-b7d6-4cc7-82d9-fdf70c1aced4" providerId="ADAL" clId="{7B8326E6-0722-4D7D-BC62-B64B8A59F7DA}" dt="2020-02-20T01:22:05.270" v="17" actId="1076"/>
        <pc:sldMkLst>
          <pc:docMk/>
          <pc:sldMk cId="2470299261" sldId="1578"/>
        </pc:sldMkLst>
        <pc:spChg chg="mod">
          <ac:chgData name="Shore, Christopher" userId="951fa2de-b7d6-4cc7-82d9-fdf70c1aced4" providerId="ADAL" clId="{7B8326E6-0722-4D7D-BC62-B64B8A59F7DA}" dt="2020-02-20T01:22:05.270" v="17" actId="1076"/>
          <ac:spMkLst>
            <pc:docMk/>
            <pc:sldMk cId="2470299261" sldId="1578"/>
            <ac:spMk id="8" creationId="{EB5FA178-34CA-47E3-9CDF-983E136962AF}"/>
          </ac:spMkLst>
        </pc:spChg>
        <pc:picChg chg="add">
          <ac:chgData name="Shore, Christopher" userId="951fa2de-b7d6-4cc7-82d9-fdf70c1aced4" providerId="ADAL" clId="{7B8326E6-0722-4D7D-BC62-B64B8A59F7DA}" dt="2020-02-20T01:22:01.108" v="16"/>
          <ac:picMkLst>
            <pc:docMk/>
            <pc:sldMk cId="2470299261" sldId="1578"/>
            <ac:picMk id="10" creationId="{00A811D9-6BB2-43C6-9A7A-F946F89E9996}"/>
          </ac:picMkLst>
        </pc:picChg>
      </pc:sldChg>
      <pc:sldChg chg="addSp delSp modSp">
        <pc:chgData name="Shore, Christopher" userId="951fa2de-b7d6-4cc7-82d9-fdf70c1aced4" providerId="ADAL" clId="{7B8326E6-0722-4D7D-BC62-B64B8A59F7DA}" dt="2020-02-20T01:21:56.076" v="15"/>
        <pc:sldMkLst>
          <pc:docMk/>
          <pc:sldMk cId="1857399951" sldId="1579"/>
        </pc:sldMkLst>
        <pc:spChg chg="mod">
          <ac:chgData name="Shore, Christopher" userId="951fa2de-b7d6-4cc7-82d9-fdf70c1aced4" providerId="ADAL" clId="{7B8326E6-0722-4D7D-BC62-B64B8A59F7DA}" dt="2020-02-20T01:21:13.534" v="6" actId="6549"/>
          <ac:spMkLst>
            <pc:docMk/>
            <pc:sldMk cId="1857399951" sldId="1579"/>
            <ac:spMk id="4" creationId="{697FEF0B-41D9-4733-B541-61EEDB4627BD}"/>
          </ac:spMkLst>
        </pc:spChg>
        <pc:spChg chg="del">
          <ac:chgData name="Shore, Christopher" userId="951fa2de-b7d6-4cc7-82d9-fdf70c1aced4" providerId="ADAL" clId="{7B8326E6-0722-4D7D-BC62-B64B8A59F7DA}" dt="2020-02-20T01:21:14.862" v="7" actId="478"/>
          <ac:spMkLst>
            <pc:docMk/>
            <pc:sldMk cId="1857399951" sldId="1579"/>
            <ac:spMk id="5" creationId="{C8FFDFAC-0580-4727-9806-2033E8939DEE}"/>
          </ac:spMkLst>
        </pc:spChg>
        <pc:spChg chg="mod">
          <ac:chgData name="Shore, Christopher" userId="951fa2de-b7d6-4cc7-82d9-fdf70c1aced4" providerId="ADAL" clId="{7B8326E6-0722-4D7D-BC62-B64B8A59F7DA}" dt="2020-02-20T01:21:17.394" v="8" actId="1076"/>
          <ac:spMkLst>
            <pc:docMk/>
            <pc:sldMk cId="1857399951" sldId="1579"/>
            <ac:spMk id="6" creationId="{CAC13BEC-9E1E-485C-9B5A-9E432E036D46}"/>
          </ac:spMkLst>
        </pc:spChg>
        <pc:picChg chg="add">
          <ac:chgData name="Shore, Christopher" userId="951fa2de-b7d6-4cc7-82d9-fdf70c1aced4" providerId="ADAL" clId="{7B8326E6-0722-4D7D-BC62-B64B8A59F7DA}" dt="2020-02-20T01:21:56.076" v="15"/>
          <ac:picMkLst>
            <pc:docMk/>
            <pc:sldMk cId="1857399951" sldId="1579"/>
            <ac:picMk id="11" creationId="{9CF5E336-8482-486D-A329-6A019343306B}"/>
          </ac:picMkLst>
        </pc:picChg>
      </pc:sldChg>
      <pc:sldChg chg="addSp">
        <pc:chgData name="Shore, Christopher" userId="951fa2de-b7d6-4cc7-82d9-fdf70c1aced4" providerId="ADAL" clId="{7B8326E6-0722-4D7D-BC62-B64B8A59F7DA}" dt="2020-02-20T01:22:18.272" v="21"/>
        <pc:sldMkLst>
          <pc:docMk/>
          <pc:sldMk cId="873519280" sldId="1580"/>
        </pc:sldMkLst>
        <pc:picChg chg="add">
          <ac:chgData name="Shore, Christopher" userId="951fa2de-b7d6-4cc7-82d9-fdf70c1aced4" providerId="ADAL" clId="{7B8326E6-0722-4D7D-BC62-B64B8A59F7DA}" dt="2020-02-20T01:22:18.272" v="21"/>
          <ac:picMkLst>
            <pc:docMk/>
            <pc:sldMk cId="873519280" sldId="1580"/>
            <ac:picMk id="10" creationId="{5BBD75A5-254A-4413-B07D-0A1BB22046F3}"/>
          </ac:picMkLst>
        </pc:picChg>
      </pc:sldChg>
      <pc:sldChg chg="add">
        <pc:chgData name="Shore, Christopher" userId="951fa2de-b7d6-4cc7-82d9-fdf70c1aced4" providerId="ADAL" clId="{7B8326E6-0722-4D7D-BC62-B64B8A59F7DA}" dt="2020-02-20T01:20:05.304" v="0"/>
        <pc:sldMkLst>
          <pc:docMk/>
          <pc:sldMk cId="3058533983" sldId="1585"/>
        </pc:sldMkLst>
      </pc:sldChg>
      <pc:sldChg chg="add">
        <pc:chgData name="Shore, Christopher" userId="951fa2de-b7d6-4cc7-82d9-fdf70c1aced4" providerId="ADAL" clId="{7B8326E6-0722-4D7D-BC62-B64B8A59F7DA}" dt="2020-02-20T01:20:43.252" v="2"/>
        <pc:sldMkLst>
          <pc:docMk/>
          <pc:sldMk cId="1305739505" sldId="1588"/>
        </pc:sldMkLst>
      </pc:sldChg>
      <pc:sldChg chg="addSp delSp add">
        <pc:chgData name="Shore, Christopher" userId="951fa2de-b7d6-4cc7-82d9-fdf70c1aced4" providerId="ADAL" clId="{7B8326E6-0722-4D7D-BC62-B64B8A59F7DA}" dt="2020-02-20T01:22:14.646" v="20" actId="478"/>
        <pc:sldMkLst>
          <pc:docMk/>
          <pc:sldMk cId="2730903011" sldId="1589"/>
        </pc:sldMkLst>
        <pc:spChg chg="del">
          <ac:chgData name="Shore, Christopher" userId="951fa2de-b7d6-4cc7-82d9-fdf70c1aced4" providerId="ADAL" clId="{7B8326E6-0722-4D7D-BC62-B64B8A59F7DA}" dt="2020-02-20T01:22:11.129" v="19" actId="478"/>
          <ac:spMkLst>
            <pc:docMk/>
            <pc:sldMk cId="2730903011" sldId="1589"/>
            <ac:spMk id="6" creationId="{CAC13BEC-9E1E-485C-9B5A-9E432E036D46}"/>
          </ac:spMkLst>
        </pc:spChg>
        <pc:picChg chg="add del">
          <ac:chgData name="Shore, Christopher" userId="951fa2de-b7d6-4cc7-82d9-fdf70c1aced4" providerId="ADAL" clId="{7B8326E6-0722-4D7D-BC62-B64B8A59F7DA}" dt="2020-02-20T01:22:14.646" v="20" actId="478"/>
          <ac:picMkLst>
            <pc:docMk/>
            <pc:sldMk cId="2730903011" sldId="1589"/>
            <ac:picMk id="11" creationId="{EDBDE047-AD35-4B11-A74E-52D6F2CB1E4E}"/>
          </ac:picMkLst>
        </pc:picChg>
      </pc:sldChg>
      <pc:sldChg chg="addSp add ord">
        <pc:chgData name="Shore, Christopher" userId="951fa2de-b7d6-4cc7-82d9-fdf70c1aced4" providerId="ADAL" clId="{7B8326E6-0722-4D7D-BC62-B64B8A59F7DA}" dt="2020-02-20T01:21:53.904" v="14"/>
        <pc:sldMkLst>
          <pc:docMk/>
          <pc:sldMk cId="2327822358" sldId="1590"/>
        </pc:sldMkLst>
        <pc:picChg chg="add">
          <ac:chgData name="Shore, Christopher" userId="951fa2de-b7d6-4cc7-82d9-fdf70c1aced4" providerId="ADAL" clId="{7B8326E6-0722-4D7D-BC62-B64B8A59F7DA}" dt="2020-02-20T01:21:53.904" v="14"/>
          <ac:picMkLst>
            <pc:docMk/>
            <pc:sldMk cId="2327822358" sldId="1590"/>
            <ac:picMk id="9" creationId="{0F6D8F4C-44DF-47FF-AD8A-D91CBBCBDAFB}"/>
          </ac:picMkLst>
        </pc:picChg>
      </pc:sldChg>
      <pc:sldChg chg="add">
        <pc:chgData name="Shore, Christopher" userId="951fa2de-b7d6-4cc7-82d9-fdf70c1aced4" providerId="ADAL" clId="{7B8326E6-0722-4D7D-BC62-B64B8A59F7DA}" dt="2020-02-20T01:22:56.588" v="24"/>
        <pc:sldMkLst>
          <pc:docMk/>
          <pc:sldMk cId="0" sldId="159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05C7D88-F8D5-4F29-8F3C-E772FF543F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6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520" tIns="46760" rIns="93520" bIns="4676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6F58C90-401E-4823-AE2E-F3B95A6C0EF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1"/>
            <a:ext cx="3037840" cy="4646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520" tIns="46760" rIns="93520" bIns="467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C86E4AC2-9F29-473A-800A-3B517B3193D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743"/>
            <a:ext cx="3037840" cy="4646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520" tIns="46760" rIns="93520" bIns="4676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CBDA4191-8EFF-4E9D-929D-88B55008557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743"/>
            <a:ext cx="3037840" cy="4646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520" tIns="46760" rIns="93520" bIns="467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EF9259E-EC4C-47CB-8BA7-D735166D71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9T17:38:5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6 103 3679 0 0,'-4'-3'328'0'0,"3"0"-264"0"0,1 0-64 0 0,0 1 0 0 0,1-1 104 0 0,-1 0 8 0 0,2-4 0 0 0,-2-2 0 0 0,3-6-112 0 0,0 1 0 0 0,1-1-72 0 0,0 1-1120 0 0,1 3-224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9T17:38:5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6 103 3679 0 0,'-4'-3'328'0'0,"3"0"-264"0"0,1 0-64 0 0,0 1 0 0 0,1-1 104 0 0,-1 0 8 0 0,2-4 0 0 0,-2-2 0 0 0,3-6-112 0 0,0 1 0 0 0,1-1-72 0 0,0 1-1120 0 0,1 3-224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7C01D5-8D65-4DB1-A6AB-DF6B691053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658"/>
          </a:xfrm>
          <a:prstGeom prst="rect">
            <a:avLst/>
          </a:prstGeom>
        </p:spPr>
        <p:txBody>
          <a:bodyPr vert="horz" wrap="square" lIns="93520" tIns="46760" rIns="93520" bIns="4676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90DCE-55BC-4434-97B4-95F5C5AE32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658"/>
          </a:xfrm>
          <a:prstGeom prst="rect">
            <a:avLst/>
          </a:prstGeom>
        </p:spPr>
        <p:txBody>
          <a:bodyPr vert="horz" wrap="square" lIns="93520" tIns="46760" rIns="93520" bIns="467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FB939CE-68CF-48EF-A548-90BBCA05C99E}" type="datetimeFigureOut">
              <a:rPr lang="en-US" altLang="en-US"/>
              <a:pPr>
                <a:defRPr/>
              </a:pPr>
              <a:t>3/1/2023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180DA46-641D-4E02-9808-C38099534E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20" tIns="46760" rIns="93520" bIns="4676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755AB79-1131-4639-BD13-EC222E294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15872"/>
            <a:ext cx="5608320" cy="4183543"/>
          </a:xfrm>
          <a:prstGeom prst="rect">
            <a:avLst/>
          </a:prstGeom>
        </p:spPr>
        <p:txBody>
          <a:bodyPr vert="horz" lIns="93520" tIns="46760" rIns="93520" bIns="4676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AABF2-D407-4161-AB4B-F43244DFD9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0120"/>
            <a:ext cx="3037840" cy="464658"/>
          </a:xfrm>
          <a:prstGeom prst="rect">
            <a:avLst/>
          </a:prstGeom>
        </p:spPr>
        <p:txBody>
          <a:bodyPr vert="horz" wrap="square" lIns="93520" tIns="46760" rIns="93520" bIns="4676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26699-DA5D-4528-B872-B94BF35C1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30120"/>
            <a:ext cx="3037840" cy="464658"/>
          </a:xfrm>
          <a:prstGeom prst="rect">
            <a:avLst/>
          </a:prstGeom>
        </p:spPr>
        <p:txBody>
          <a:bodyPr vert="horz" wrap="square" lIns="93520" tIns="46760" rIns="93520" bIns="467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0169F31-207E-48C7-B081-497FF8FB0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048A132C-94B4-40CC-A650-B84A61582D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3241F49-9E63-454A-B936-D271856F95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9428CC6-B49D-4F09-9CE4-09123C6DAC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9853" indent="-292252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9003" indent="-233801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6605" indent="-233801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04205" indent="-233801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1807" indent="-2338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39409" indent="-2338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07010" indent="-2338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74612" indent="-2338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2F6FAB9-299D-4E9C-9EB8-B0990E70EDC0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8D0DA53-2BDA-4569-AD6F-49A1575C88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4C730-DF63-4C0F-9358-721AA6F82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0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A6F4EF0D-B283-4481-B11C-19D683C4D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94065" indent="-305285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2276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1154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0032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6799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13566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0333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7100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71F5D0A-C599-4D0A-B8E8-BA239AC14DCA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0090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8D0DA53-2BDA-4569-AD6F-49A1575C88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4C730-DF63-4C0F-9358-721AA6F82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0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A6F4EF0D-B283-4481-B11C-19D683C4D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94065" indent="-305285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2276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1154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0032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6799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13566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0333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7100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71F5D0A-C599-4D0A-B8E8-BA239AC14DCA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27590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EA77E28-7A50-4EE3-8112-7E627A5A45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713EDC7-92CF-49D7-9DFF-30EE1642D4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7865E131-E0C5-4220-85F8-C4D49A8ED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4403" indent="-2978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91389" indent="-2382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7945" indent="-2382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44500" indent="-2382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21055" indent="-2382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97611" indent="-2382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74167" indent="-2382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50723" indent="-2382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3305F64-F9F8-4AFB-9C0F-11249EB03F33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81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E152636-B498-4A9C-8DA8-1056AA7B58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58F3FD88-B1EC-47AB-9E41-DD9168B88B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11:30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95066B1-810F-42A4-B0C3-A66173521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8825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8400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671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43CFE04-F268-49B7-8321-C90E74E1F404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12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8D0DA53-2BDA-4569-AD6F-49A1575C88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4C730-DF63-4C0F-9358-721AA6F82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0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A6F4EF0D-B283-4481-B11C-19D683C4D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94065" indent="-305285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2276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1154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0032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6799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13566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0333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7100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71F5D0A-C599-4D0A-B8E8-BA239AC14DCA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0640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8D0DA53-2BDA-4569-AD6F-49A1575C88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4C730-DF63-4C0F-9358-721AA6F82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0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A6F4EF0D-B283-4481-B11C-19D683C4D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94065" indent="-305285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2276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1154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0032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6799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13566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0333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7100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71F5D0A-C599-4D0A-B8E8-BA239AC14DCA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80444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AE477F38-F2AB-4082-93C0-AEF667A3D3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67DE5A7F-5267-474F-B8BA-447216B6D2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9CD3EE1-782A-460E-9593-CCFF17839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95053" indent="-305791"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23156" indent="-244632"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12420" indent="-244632"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01681" indent="-244632"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90944" indent="-24463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180207" indent="-24463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69471" indent="-24463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58734" indent="-24463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948542-F6EF-496E-A412-EC85E9B9E9CE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4516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8D0DA53-2BDA-4569-AD6F-49A1575C88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4C730-DF63-4C0F-9358-721AA6F82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0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A6F4EF0D-B283-4481-B11C-19D683C4D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94065" indent="-305285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2276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1154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0032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6799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13566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0333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7100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71F5D0A-C599-4D0A-B8E8-BA239AC14DCA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0110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8D0DA53-2BDA-4569-AD6F-49A1575C88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4C730-DF63-4C0F-9358-721AA6F82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0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A6F4EF0D-B283-4481-B11C-19D683C4D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94065" indent="-305285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2276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1154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0032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6799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13566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0333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7100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71F5D0A-C599-4D0A-B8E8-BA239AC14DCA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7164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E152636-B498-4A9C-8DA8-1056AA7B58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58F3FD88-B1EC-47AB-9E41-DD9168B88B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10:00</a:t>
            </a:r>
          </a:p>
          <a:p>
            <a:endParaRPr lang="en-US" altLang="en-US" b="1" dirty="0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95066B1-810F-42A4-B0C3-A66173521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8825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8400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671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43CFE04-F268-49B7-8321-C90E74E1F404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7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8D0DA53-2BDA-4569-AD6F-49A1575C88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4C730-DF63-4C0F-9358-721AA6F82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0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A6F4EF0D-B283-4481-B11C-19D683C4D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94065" indent="-305285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2276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1154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0032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6799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13566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0333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7100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71F5D0A-C599-4D0A-B8E8-BA239AC14DCA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85956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8D0DA53-2BDA-4569-AD6F-49A1575C88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4C730-DF63-4C0F-9358-721AA6F82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0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A6F4EF0D-B283-4481-B11C-19D683C4D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94065" indent="-305285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2276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1154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0032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6799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13566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0333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7100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71F5D0A-C599-4D0A-B8E8-BA239AC14DCA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60481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8D0DA53-2BDA-4569-AD6F-49A1575C88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4C730-DF63-4C0F-9358-721AA6F82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0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A6F4EF0D-B283-4481-B11C-19D683C4D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94065" indent="-305285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2276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1154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0032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6799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13566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0333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7100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71F5D0A-C599-4D0A-B8E8-BA239AC14DCA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11141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8D0DA53-2BDA-4569-AD6F-49A1575C88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4C730-DF63-4C0F-9358-721AA6F82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0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A6F4EF0D-B283-4481-B11C-19D683C4D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94065" indent="-305285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2276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1154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00322" indent="-243578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6799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13566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0333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71002" indent="-2435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71F5D0A-C599-4D0A-B8E8-BA239AC14DCA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7554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490CD6-1815-4EFA-B3F5-9B8AB4E258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C11B1A-124C-4A2E-A0F4-C8091E9C6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989737-3538-4CC8-80C4-3A726C5179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691EF-6CF9-4497-BA4B-8BE970239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59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AEA181-EB4D-4DA7-94FE-7938CDF21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96CEA5-4E47-4961-9113-7DBC358AB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E271DF-E928-4949-B9C8-5ACE89B3C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F2E6F-B58F-4F28-99B7-0BE459CA4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74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A8E93E-2642-4458-BE56-7B0EAD3744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5D749B-4E6C-4869-BCC3-D5119B7EB0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378498-7241-4200-9425-CDD9E33403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58A17-51F4-40D1-A11C-F047B7EB94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30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B5F28A-AD15-4598-832F-FC74A34F6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089631-DFDA-461B-AA57-92B3A66CC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C1C356-09B3-42A2-9E77-41128D8DE8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E3661-CEB9-4A93-8575-4FF4F4685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03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37107A-AC42-48CA-B3C0-21F7A0406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B32861-D2E6-48A5-A853-61099E7558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4BD01C-5AC8-4351-A72C-7B1460387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4FCBA-B14A-49A0-B795-C85B94588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00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C74C39-9606-46BD-9E4D-AF71CF0D5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BE29FE-308F-4D33-945E-B701CE40AB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B1981E-D9EB-4B83-92F2-5F82CA4B5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5CECC-351F-4181-8F8B-B3ADFF166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44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F222DD-49AF-4A0F-B742-474BAE9CC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90B3D79-5E3D-413D-B917-3A5880E48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70DD76-E664-48E3-AF66-92F08A68FF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5F70-D6DA-41C5-BA07-40807F7A41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97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1A4CC6-8975-4EED-89D3-2F8E3344AD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D25911-4332-4812-9BF3-6DD29DAEB0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2754DA-AB2A-419C-9F1A-07770966E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909FA-706B-4000-A673-5E190F2EC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87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95C568-F9D9-48FD-9BD0-8C2EEF3723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4193AF-5F30-4471-B62E-0B8F05A7B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022400-FB05-4283-B450-08C1D6B5CE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5D777-2EFA-43AA-BF52-9F9669411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35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F1706A-A653-44D1-93D6-94E329F85B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DCCA81-431D-4E19-9189-BFAB32AB4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1980C-A691-4170-8D23-DB7559FBA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F6696-FFFE-4624-9EB4-552C712F87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68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291359-8208-42EC-9CDE-5B52E26F70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4BAE1-9AEC-4644-971C-9CC4B67CB6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5CADCF-5422-412D-8B25-3A2B7A60B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17D2-CA94-447A-B231-65C3C0E14E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2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F2D2B01-C576-4B6D-92EA-EC6563B08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C6F327-5EB3-4D1C-B3B7-A19C2A8A8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0A8C89-A629-4FC1-A483-8C19882791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5F90090-D207-446A-8F58-3047D5433E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46C510D-0B1E-490A-86A3-C78D5B6EE4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41D6CA5-4BA1-45C9-955C-C7C0AAFF3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customXml" Target="../ink/ink2.xm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5" Type="http://schemas.openxmlformats.org/officeDocument/2006/relationships/image" Target="../media/image14.png"/><Relationship Id="rId10" Type="http://schemas.openxmlformats.org/officeDocument/2006/relationships/image" Target="../media/image1.png"/><Relationship Id="rId19" Type="http://schemas.openxmlformats.org/officeDocument/2006/relationships/image" Target="../media/image18.png"/><Relationship Id="rId4" Type="http://schemas.openxmlformats.org/officeDocument/2006/relationships/slide" Target="slide5.xml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>
            <a:extLst>
              <a:ext uri="{FF2B5EF4-FFF2-40B4-BE49-F238E27FC236}">
                <a16:creationId xmlns:a16="http://schemas.microsoft.com/office/drawing/2014/main" id="{51B707F0-BCAC-4208-8FF0-FB2C63FDC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3338"/>
            <a:ext cx="8572500" cy="96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harter"/>
              </a:rPr>
              <a:t>Co-Teachings Top Teacher Moves</a:t>
            </a:r>
            <a:br>
              <a:rPr lang="en-US" altLang="en-US" sz="3600" b="1" dirty="0">
                <a:latin typeface="Charter"/>
              </a:rPr>
            </a:br>
            <a:r>
              <a:rPr lang="en-US" altLang="en-US" sz="2400" b="1" dirty="0">
                <a:latin typeface="Charter"/>
              </a:rPr>
              <a:t>MVUSD, March 2023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B91A79-2122-46FA-832E-17873A442390}"/>
              </a:ext>
            </a:extLst>
          </p:cNvPr>
          <p:cNvSpPr/>
          <p:nvPr/>
        </p:nvSpPr>
        <p:spPr>
          <a:xfrm>
            <a:off x="-12700" y="0"/>
            <a:ext cx="261938" cy="6858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C91228-62BA-4236-BFEE-D2D02F6E71AE}"/>
              </a:ext>
            </a:extLst>
          </p:cNvPr>
          <p:cNvSpPr/>
          <p:nvPr/>
        </p:nvSpPr>
        <p:spPr>
          <a:xfrm rot="5400000">
            <a:off x="4502150" y="2243138"/>
            <a:ext cx="139700" cy="9144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33F8953C-AAA7-45AA-BF85-FEF7AEA19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113"/>
            <a:ext cx="8382000" cy="100012"/>
          </a:xfrm>
          <a:prstGeom prst="rect">
            <a:avLst/>
          </a:prstGeom>
          <a:gradFill rotWithShape="1">
            <a:gsLst>
              <a:gs pos="0">
                <a:srgbClr val="006301"/>
              </a:gs>
              <a:gs pos="78000">
                <a:srgbClr val="006301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150" name="Picture 2">
            <a:extLst>
              <a:ext uri="{FF2B5EF4-FFF2-40B4-BE49-F238E27FC236}">
                <a16:creationId xmlns:a16="http://schemas.microsoft.com/office/drawing/2014/main" id="{9400F76F-077A-4C0E-B401-B045BF4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6045200"/>
            <a:ext cx="1095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TextBox 30">
            <a:extLst>
              <a:ext uri="{FF2B5EF4-FFF2-40B4-BE49-F238E27FC236}">
                <a16:creationId xmlns:a16="http://schemas.microsoft.com/office/drawing/2014/main" id="{0BF03AE6-4C77-489C-9947-A75E75937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866" y="1536730"/>
            <a:ext cx="40052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lgerian" panose="04020705040A02060702" pitchFamily="82" charset="0"/>
                <a:ea typeface="STHupo" panose="020B0503020204020204" pitchFamily="2" charset="-122"/>
              </a:rPr>
              <a:t>Service and Commitment</a:t>
            </a:r>
            <a:br>
              <a:rPr lang="en-US" altLang="en-US" dirty="0">
                <a:latin typeface="Algerian" panose="04020705040A02060702" pitchFamily="82" charset="0"/>
                <a:ea typeface="STHupo" panose="020B0503020204020204" pitchFamily="2" charset="-122"/>
              </a:rPr>
            </a:br>
            <a:r>
              <a:rPr lang="en-US" altLang="en-US" dirty="0">
                <a:latin typeface="Algerian" panose="04020705040A02060702" pitchFamily="82" charset="0"/>
                <a:ea typeface="STHupo" panose="020B0503020204020204" pitchFamily="2" charset="-122"/>
              </a:rPr>
              <a:t>      to Every Student,       </a:t>
            </a:r>
            <a:br>
              <a:rPr lang="en-US" altLang="en-US" dirty="0">
                <a:latin typeface="Algerian" panose="04020705040A02060702" pitchFamily="82" charset="0"/>
                <a:ea typeface="STHupo" panose="020B0503020204020204" pitchFamily="2" charset="-122"/>
              </a:rPr>
            </a:br>
            <a:r>
              <a:rPr lang="en-US" altLang="en-US" dirty="0">
                <a:latin typeface="Algerian" panose="04020705040A02060702" pitchFamily="82" charset="0"/>
                <a:ea typeface="STHupo" panose="020B0503020204020204" pitchFamily="2" charset="-122"/>
              </a:rPr>
              <a:t>            Every Day, Without Predictions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A0C204C-F682-6A6A-72F4-42C2C1D51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4" y="3429000"/>
            <a:ext cx="3839103" cy="2879327"/>
          </a:xfrm>
          <a:prstGeom prst="rect">
            <a:avLst/>
          </a:prstGeom>
        </p:spPr>
      </p:pic>
      <p:pic>
        <p:nvPicPr>
          <p:cNvPr id="2050" name="Picture 2" descr="Warm Springs Middle / Overview">
            <a:extLst>
              <a:ext uri="{FF2B5EF4-FFF2-40B4-BE49-F238E27FC236}">
                <a16:creationId xmlns:a16="http://schemas.microsoft.com/office/drawing/2014/main" id="{CC5D1F50-C1B7-0D23-B06F-5D624A45E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02" y="1993827"/>
            <a:ext cx="3358098" cy="246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2510268E-E8D7-4EC5-8F24-5661A8B83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089" y="279583"/>
            <a:ext cx="8534400" cy="454025"/>
          </a:xfrm>
        </p:spPr>
        <p:txBody>
          <a:bodyPr/>
          <a:lstStyle/>
          <a:p>
            <a:pPr algn="ctr">
              <a:lnSpc>
                <a:spcPts val="3200"/>
              </a:lnSpc>
            </a:pPr>
            <a:r>
              <a:rPr lang="en-US" altLang="en-US" sz="4800" b="1" dirty="0">
                <a:solidFill>
                  <a:schemeClr val="tx1"/>
                </a:solidFill>
                <a:latin typeface="Charter"/>
              </a:rPr>
              <a:t>1</a:t>
            </a:r>
            <a:r>
              <a:rPr lang="en-US" altLang="en-US" sz="4800" b="1" baseline="30000" dirty="0">
                <a:solidFill>
                  <a:schemeClr val="tx1"/>
                </a:solidFill>
                <a:latin typeface="Charter"/>
              </a:rPr>
              <a:t>st</a:t>
            </a:r>
            <a:r>
              <a:rPr lang="en-US" altLang="en-US" sz="4800" b="1" dirty="0">
                <a:solidFill>
                  <a:schemeClr val="tx1"/>
                </a:solidFill>
                <a:latin typeface="Charter"/>
              </a:rPr>
              <a:t> Semester Successes</a:t>
            </a:r>
            <a:endParaRPr lang="en-US" altLang="en-US" sz="4000" b="1" dirty="0">
              <a:solidFill>
                <a:schemeClr val="tx1"/>
              </a:solidFill>
              <a:latin typeface="Charter Blac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5CA37-FF1E-A750-9DCE-9BA3360A47E1}"/>
              </a:ext>
            </a:extLst>
          </p:cNvPr>
          <p:cNvSpPr txBox="1"/>
          <p:nvPr/>
        </p:nvSpPr>
        <p:spPr>
          <a:xfrm flipH="1">
            <a:off x="3173510" y="2009650"/>
            <a:ext cx="47512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Final Exam Averages</a:t>
            </a:r>
          </a:p>
          <a:p>
            <a:pPr lvl="1"/>
            <a:endParaRPr lang="en-US" sz="3200" b="1" dirty="0"/>
          </a:p>
          <a:p>
            <a:pPr lvl="1"/>
            <a:r>
              <a:rPr lang="en-US" sz="3200" b="1" dirty="0">
                <a:solidFill>
                  <a:srgbClr val="0070C0"/>
                </a:solidFill>
              </a:rPr>
              <a:t>Class 75%</a:t>
            </a:r>
          </a:p>
          <a:p>
            <a:pPr lvl="1"/>
            <a:r>
              <a:rPr lang="en-US" sz="3200" b="1" dirty="0">
                <a:solidFill>
                  <a:srgbClr val="0070C0"/>
                </a:solidFill>
              </a:rPr>
              <a:t>Dept 75%</a:t>
            </a:r>
          </a:p>
          <a:p>
            <a:endParaRPr lang="en-US" sz="3200" b="1" dirty="0"/>
          </a:p>
          <a:p>
            <a:pPr lvl="1"/>
            <a:r>
              <a:rPr lang="en-US" sz="3200" b="1" dirty="0" err="1">
                <a:solidFill>
                  <a:srgbClr val="996633"/>
                </a:solidFill>
              </a:rPr>
              <a:t>GenEd</a:t>
            </a:r>
            <a:r>
              <a:rPr lang="en-US" sz="3200" b="1" dirty="0">
                <a:solidFill>
                  <a:srgbClr val="996633"/>
                </a:solidFill>
              </a:rPr>
              <a:t> 85%</a:t>
            </a:r>
          </a:p>
          <a:p>
            <a:pPr lvl="1"/>
            <a:r>
              <a:rPr lang="en-US" sz="3200" b="1" dirty="0">
                <a:solidFill>
                  <a:srgbClr val="996633"/>
                </a:solidFill>
              </a:rPr>
              <a:t>   </a:t>
            </a:r>
            <a:r>
              <a:rPr lang="en-US" sz="3200" b="1" dirty="0" err="1">
                <a:solidFill>
                  <a:srgbClr val="996633"/>
                </a:solidFill>
              </a:rPr>
              <a:t>SpEd</a:t>
            </a:r>
            <a:r>
              <a:rPr lang="en-US" sz="3200" b="1" dirty="0">
                <a:solidFill>
                  <a:srgbClr val="996633"/>
                </a:solidFill>
              </a:rPr>
              <a:t> 65%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725BB8-3DE0-33F5-B491-68080567CF5D}"/>
              </a:ext>
            </a:extLst>
          </p:cNvPr>
          <p:cNvSpPr/>
          <p:nvPr/>
        </p:nvSpPr>
        <p:spPr>
          <a:xfrm>
            <a:off x="-12700" y="0"/>
            <a:ext cx="261938" cy="6858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CE467-EF00-EA39-BE3B-6F8622FA835D}"/>
              </a:ext>
            </a:extLst>
          </p:cNvPr>
          <p:cNvSpPr/>
          <p:nvPr/>
        </p:nvSpPr>
        <p:spPr>
          <a:xfrm rot="5400000">
            <a:off x="4502150" y="2243138"/>
            <a:ext cx="139700" cy="9144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85ACDBC-60E5-BF46-A067-9C7AD0D35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113"/>
            <a:ext cx="8382000" cy="100012"/>
          </a:xfrm>
          <a:prstGeom prst="rect">
            <a:avLst/>
          </a:prstGeom>
          <a:gradFill rotWithShape="1">
            <a:gsLst>
              <a:gs pos="0">
                <a:srgbClr val="006301"/>
              </a:gs>
              <a:gs pos="78000">
                <a:srgbClr val="006301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4E1B608-141A-DBDF-ACA1-944E2C7DA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6045200"/>
            <a:ext cx="1095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7C733A-6913-B393-F4EB-F275730332F1}"/>
              </a:ext>
            </a:extLst>
          </p:cNvPr>
          <p:cNvSpPr txBox="1"/>
          <p:nvPr/>
        </p:nvSpPr>
        <p:spPr>
          <a:xfrm>
            <a:off x="5717309" y="2951946"/>
            <a:ext cx="12779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(53%)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(52%)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8" name="Picture 2" descr="Illuminate Education - Addressing the Whole Child">
            <a:extLst>
              <a:ext uri="{FF2B5EF4-FFF2-40B4-BE49-F238E27FC236}">
                <a16:creationId xmlns:a16="http://schemas.microsoft.com/office/drawing/2014/main" id="{44194A70-FBFE-5EAA-FC48-06250A7E5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6" y="5310756"/>
            <a:ext cx="2928920" cy="129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2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2510268E-E8D7-4EC5-8F24-5661A8B83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089" y="279583"/>
            <a:ext cx="8534400" cy="454025"/>
          </a:xfrm>
        </p:spPr>
        <p:txBody>
          <a:bodyPr/>
          <a:lstStyle/>
          <a:p>
            <a:pPr algn="ctr">
              <a:lnSpc>
                <a:spcPts val="3200"/>
              </a:lnSpc>
            </a:pPr>
            <a:r>
              <a:rPr lang="en-US" altLang="en-US" sz="4800" b="1" dirty="0">
                <a:solidFill>
                  <a:schemeClr val="tx1"/>
                </a:solidFill>
                <a:latin typeface="Charter"/>
              </a:rPr>
              <a:t>The Top 5</a:t>
            </a:r>
            <a:endParaRPr lang="en-US" altLang="en-US" sz="4000" b="1" dirty="0">
              <a:solidFill>
                <a:schemeClr val="tx1"/>
              </a:solidFill>
              <a:latin typeface="Charter Black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725BB8-3DE0-33F5-B491-68080567CF5D}"/>
              </a:ext>
            </a:extLst>
          </p:cNvPr>
          <p:cNvSpPr/>
          <p:nvPr/>
        </p:nvSpPr>
        <p:spPr>
          <a:xfrm>
            <a:off x="-12700" y="0"/>
            <a:ext cx="261938" cy="6858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CE467-EF00-EA39-BE3B-6F8622FA835D}"/>
              </a:ext>
            </a:extLst>
          </p:cNvPr>
          <p:cNvSpPr/>
          <p:nvPr/>
        </p:nvSpPr>
        <p:spPr>
          <a:xfrm rot="5400000">
            <a:off x="4502150" y="2243138"/>
            <a:ext cx="139700" cy="9144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85ACDBC-60E5-BF46-A067-9C7AD0D35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113"/>
            <a:ext cx="8382000" cy="100012"/>
          </a:xfrm>
          <a:prstGeom prst="rect">
            <a:avLst/>
          </a:prstGeom>
          <a:gradFill rotWithShape="1">
            <a:gsLst>
              <a:gs pos="0">
                <a:srgbClr val="006301"/>
              </a:gs>
              <a:gs pos="78000">
                <a:srgbClr val="006301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4E1B608-141A-DBDF-ACA1-944E2C7DA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6045200"/>
            <a:ext cx="1095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5B8D70-09A0-9E28-D03D-F69AAB4A6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98" y="2187525"/>
            <a:ext cx="7297394" cy="267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3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>
            <a:extLst>
              <a:ext uri="{FF2B5EF4-FFF2-40B4-BE49-F238E27FC236}">
                <a16:creationId xmlns:a16="http://schemas.microsoft.com/office/drawing/2014/main" id="{0278B547-1585-4783-91A8-B774EA3A07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" y="-14521"/>
            <a:ext cx="8994912" cy="1027711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chemeClr val="tx1"/>
                </a:solidFill>
                <a:latin typeface="Charter"/>
              </a:rPr>
              <a:t>Root Causes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57EA1C2-39BB-B296-ED36-E2DA0D019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91" y="1000125"/>
            <a:ext cx="4202834" cy="145519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C03B35B-38C6-AA7D-385B-B904C02FD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142" y="2357146"/>
            <a:ext cx="65538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00FF"/>
                </a:solidFill>
              </a:rPr>
              <a:t>What are the top two reasons that students fail?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F458634-8905-DA7F-6AD7-CB3653B40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454" y="3881921"/>
            <a:ext cx="6660000" cy="228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288925" indent="-288925"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They don’t do their work.</a:t>
            </a:r>
          </a:p>
          <a:p>
            <a:pPr marL="288925" indent="-288925"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&amp;</a:t>
            </a:r>
          </a:p>
          <a:p>
            <a:pPr marL="288925" indent="-288925"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They don’t have the prerequisite skills for the course.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C2EA3B-2DB7-F792-65B6-92564A2E9497}"/>
              </a:ext>
            </a:extLst>
          </p:cNvPr>
          <p:cNvSpPr/>
          <p:nvPr/>
        </p:nvSpPr>
        <p:spPr>
          <a:xfrm>
            <a:off x="-12700" y="0"/>
            <a:ext cx="261938" cy="6858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5CC481-1448-B409-66A2-DD61435EA147}"/>
              </a:ext>
            </a:extLst>
          </p:cNvPr>
          <p:cNvSpPr/>
          <p:nvPr/>
        </p:nvSpPr>
        <p:spPr>
          <a:xfrm rot="5400000">
            <a:off x="4502150" y="2243138"/>
            <a:ext cx="139700" cy="9144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3781C5D-6E88-2682-F145-341F45417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113"/>
            <a:ext cx="8382000" cy="100012"/>
          </a:xfrm>
          <a:prstGeom prst="rect">
            <a:avLst/>
          </a:prstGeom>
          <a:gradFill rotWithShape="1">
            <a:gsLst>
              <a:gs pos="0">
                <a:srgbClr val="006301"/>
              </a:gs>
              <a:gs pos="78000">
                <a:srgbClr val="006301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3BF9B69-F411-0505-E3AB-9FA939A34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6045200"/>
            <a:ext cx="1095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05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CD1991E-AD89-2999-658A-32245ECEAD3A}"/>
              </a:ext>
            </a:extLst>
          </p:cNvPr>
          <p:cNvGrpSpPr/>
          <p:nvPr/>
        </p:nvGrpSpPr>
        <p:grpSpPr>
          <a:xfrm>
            <a:off x="3283840" y="4994642"/>
            <a:ext cx="2636412" cy="1731624"/>
            <a:chOff x="3283840" y="4994642"/>
            <a:chExt cx="2636412" cy="17316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ED9E9A-B929-EFA2-37EE-16984F8E4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3840" y="5033707"/>
              <a:ext cx="1371751" cy="167658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BA54594-CC87-82AA-4BBC-977EBCD5F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827932" y="4994642"/>
              <a:ext cx="1092320" cy="1731624"/>
            </a:xfrm>
            <a:prstGeom prst="rect">
              <a:avLst/>
            </a:prstGeom>
          </p:spPr>
        </p:pic>
      </p:grpSp>
      <p:sp>
        <p:nvSpPr>
          <p:cNvPr id="14338" name="Rectangle 2">
            <a:extLst>
              <a:ext uri="{FF2B5EF4-FFF2-40B4-BE49-F238E27FC236}">
                <a16:creationId xmlns:a16="http://schemas.microsoft.com/office/drawing/2014/main" id="{DC987309-8AE7-4A93-9612-3359578EE6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6454" y="38427"/>
            <a:ext cx="8947546" cy="894762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rgbClr val="000000"/>
                </a:solidFill>
                <a:latin typeface="Charter"/>
              </a:rPr>
              <a:t>No-Options Engagement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2D09D567-0298-4401-94B8-878220E07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257" y="2919926"/>
            <a:ext cx="65538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0000FF"/>
                </a:solidFill>
              </a:rPr>
              <a:t>What percentage of your D/F’s do you think are from students having the option of not doing their very best. 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1910EE0-3BDC-4BEE-9331-48850185D1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7" y="1569641"/>
            <a:ext cx="2092140" cy="20921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03CBBE-7B3B-4697-8E54-0933D4B448CA}"/>
              </a:ext>
            </a:extLst>
          </p:cNvPr>
          <p:cNvSpPr txBox="1"/>
          <p:nvPr/>
        </p:nvSpPr>
        <p:spPr>
          <a:xfrm>
            <a:off x="4295030" y="1415177"/>
            <a:ext cx="34389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rgbClr val="FF0000"/>
                </a:solidFill>
              </a:rPr>
              <a:t>≈100%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B52E05-F300-9BD6-11E7-B1AC01C058F6}"/>
              </a:ext>
            </a:extLst>
          </p:cNvPr>
          <p:cNvSpPr/>
          <p:nvPr/>
        </p:nvSpPr>
        <p:spPr>
          <a:xfrm>
            <a:off x="-12700" y="0"/>
            <a:ext cx="261938" cy="6858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37AB42-87A5-6EB1-C4A7-9E1D0A30FB4F}"/>
              </a:ext>
            </a:extLst>
          </p:cNvPr>
          <p:cNvSpPr/>
          <p:nvPr/>
        </p:nvSpPr>
        <p:spPr>
          <a:xfrm rot="5400000">
            <a:off x="4502150" y="2243138"/>
            <a:ext cx="139700" cy="9144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16F986C-0643-E5E4-C12F-3CBD51DE7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113"/>
            <a:ext cx="8382000" cy="100012"/>
          </a:xfrm>
          <a:prstGeom prst="rect">
            <a:avLst/>
          </a:prstGeom>
          <a:gradFill rotWithShape="1">
            <a:gsLst>
              <a:gs pos="0">
                <a:srgbClr val="006301"/>
              </a:gs>
              <a:gs pos="78000">
                <a:srgbClr val="006301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AE7844A-6F66-79DA-8378-E60D3C815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6045200"/>
            <a:ext cx="1095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18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C987309-8AE7-4A93-9612-3359578EE6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5576" y="33093"/>
            <a:ext cx="8947547" cy="89243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rgbClr val="000000"/>
                </a:solidFill>
                <a:latin typeface="Charter"/>
              </a:rPr>
              <a:t>Be the Warm Demander</a:t>
            </a:r>
          </a:p>
        </p:txBody>
      </p:sp>
      <p:pic>
        <p:nvPicPr>
          <p:cNvPr id="3" name="Picture 2" descr="A picture containing text, nature, mountain&#10;&#10;Description automatically generated">
            <a:extLst>
              <a:ext uri="{FF2B5EF4-FFF2-40B4-BE49-F238E27FC236}">
                <a16:creationId xmlns:a16="http://schemas.microsoft.com/office/drawing/2014/main" id="{16A01414-3528-47E8-94A1-5D8677EF4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62" y="3794476"/>
            <a:ext cx="1498982" cy="2250724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6922917-239A-4FD8-811E-0AB593B98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43" y="1126412"/>
            <a:ext cx="3840565" cy="2333677"/>
          </a:xfrm>
          <a:prstGeom prst="rect">
            <a:avLst/>
          </a:prstGeom>
        </p:spPr>
      </p:pic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719D5F71-578D-432D-B6F9-FF575EA4C0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10" y="3660978"/>
            <a:ext cx="1651515" cy="2938261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913DFDA2-E864-4293-955F-545322711F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8" y="1700213"/>
            <a:ext cx="2248706" cy="2998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D12BC3-0E96-1CA0-DFA4-45611DE4DEFD}"/>
              </a:ext>
            </a:extLst>
          </p:cNvPr>
          <p:cNvSpPr/>
          <p:nvPr/>
        </p:nvSpPr>
        <p:spPr>
          <a:xfrm>
            <a:off x="-12700" y="0"/>
            <a:ext cx="261938" cy="6858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2D2490-E4C5-5F1F-4566-26429569C5DF}"/>
              </a:ext>
            </a:extLst>
          </p:cNvPr>
          <p:cNvSpPr/>
          <p:nvPr/>
        </p:nvSpPr>
        <p:spPr>
          <a:xfrm rot="5400000">
            <a:off x="4502150" y="2243138"/>
            <a:ext cx="139700" cy="9144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201F8FD-1B4A-403A-2468-0A6FA5A7A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113"/>
            <a:ext cx="8382000" cy="100012"/>
          </a:xfrm>
          <a:prstGeom prst="rect">
            <a:avLst/>
          </a:prstGeom>
          <a:gradFill rotWithShape="1">
            <a:gsLst>
              <a:gs pos="0">
                <a:srgbClr val="006301"/>
              </a:gs>
              <a:gs pos="78000">
                <a:srgbClr val="006301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F05483A-9ABC-7310-16C8-3E384E64F8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6045200"/>
            <a:ext cx="1095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1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C987309-8AE7-4A93-9612-3359578EE6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1247" y="-46802"/>
            <a:ext cx="8641770" cy="946915"/>
          </a:xfrm>
        </p:spPr>
        <p:txBody>
          <a:bodyPr/>
          <a:lstStyle/>
          <a:p>
            <a:pPr eaLnBrk="1" hangingPunct="1"/>
            <a:r>
              <a:rPr lang="en-US" altLang="en-US" sz="4950" b="1" dirty="0">
                <a:solidFill>
                  <a:srgbClr val="000000"/>
                </a:solidFill>
                <a:latin typeface="Charter"/>
              </a:rPr>
              <a:t>Prerequisite Skills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5B3CFC5C-60A6-48A3-AA35-598A6F65C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76" y="1305981"/>
            <a:ext cx="8641770" cy="451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5400" b="1" dirty="0">
                <a:solidFill>
                  <a:srgbClr val="0000FF"/>
                </a:solidFill>
              </a:rPr>
              <a:t>When &amp; Where?</a:t>
            </a:r>
          </a:p>
          <a:p>
            <a:pPr algn="ctr" eaLnBrk="1" hangingPunct="1"/>
            <a:endParaRPr lang="en-US" altLang="en-US" b="1" dirty="0">
              <a:solidFill>
                <a:srgbClr val="0000FF"/>
              </a:solidFill>
            </a:endParaRPr>
          </a:p>
          <a:p>
            <a:pPr marL="628650" lvl="2" indent="-385763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3600" b="1" dirty="0">
                <a:solidFill>
                  <a:srgbClr val="008000"/>
                </a:solidFill>
              </a:rPr>
              <a:t>Prerequisite Warm-Ups</a:t>
            </a:r>
          </a:p>
          <a:p>
            <a:pPr marL="628650" lvl="2" indent="-385763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3600" b="1" dirty="0">
                <a:solidFill>
                  <a:srgbClr val="008000"/>
                </a:solidFill>
              </a:rPr>
              <a:t>Cumulative Homework &amp; Assessments</a:t>
            </a:r>
          </a:p>
          <a:p>
            <a:pPr marL="628650" lvl="2" indent="-385763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3600" b="1" dirty="0">
                <a:solidFill>
                  <a:srgbClr val="008000"/>
                </a:solidFill>
              </a:rPr>
              <a:t>Number Sense Activities</a:t>
            </a:r>
          </a:p>
          <a:p>
            <a:pPr marL="628650" lvl="2" indent="-385763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3600" b="1" dirty="0">
                <a:solidFill>
                  <a:srgbClr val="008000"/>
                </a:solidFill>
              </a:rPr>
              <a:t>Pretests &amp; Intervention on </a:t>
            </a:r>
            <a:r>
              <a:rPr lang="en-US" altLang="en-US" sz="3600" b="1" dirty="0" err="1">
                <a:solidFill>
                  <a:srgbClr val="008000"/>
                </a:solidFill>
              </a:rPr>
              <a:t>Prereqs</a:t>
            </a:r>
            <a:endParaRPr lang="en-US" altLang="en-US" sz="3600" b="1" dirty="0">
              <a:solidFill>
                <a:srgbClr val="008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10AD85-5CF1-ACB0-54B6-A7506F090D42}"/>
              </a:ext>
            </a:extLst>
          </p:cNvPr>
          <p:cNvSpPr/>
          <p:nvPr/>
        </p:nvSpPr>
        <p:spPr>
          <a:xfrm>
            <a:off x="-12700" y="0"/>
            <a:ext cx="261938" cy="6858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014BCE-F6EA-8A64-D91B-AAA904D92E22}"/>
              </a:ext>
            </a:extLst>
          </p:cNvPr>
          <p:cNvSpPr/>
          <p:nvPr/>
        </p:nvSpPr>
        <p:spPr>
          <a:xfrm rot="5400000">
            <a:off x="4502150" y="2243138"/>
            <a:ext cx="139700" cy="9144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00984BB-2F88-5664-32F2-73BF35C70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113"/>
            <a:ext cx="8382000" cy="100012"/>
          </a:xfrm>
          <a:prstGeom prst="rect">
            <a:avLst/>
          </a:prstGeom>
          <a:gradFill rotWithShape="1">
            <a:gsLst>
              <a:gs pos="0">
                <a:srgbClr val="006301"/>
              </a:gs>
              <a:gs pos="78000">
                <a:srgbClr val="006301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AA91381-1227-3313-F8A9-F52FE57B3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6045200"/>
            <a:ext cx="1095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53982C00-21A9-2D86-90F0-6C1C7789703A}"/>
              </a:ext>
            </a:extLst>
          </p:cNvPr>
          <p:cNvSpPr/>
          <p:nvPr/>
        </p:nvSpPr>
        <p:spPr>
          <a:xfrm>
            <a:off x="3657600" y="3216925"/>
            <a:ext cx="2159306" cy="55085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14B17351-7184-6989-6EA4-D8AFE655DBF6}"/>
              </a:ext>
            </a:extLst>
          </p:cNvPr>
          <p:cNvSpPr/>
          <p:nvPr/>
        </p:nvSpPr>
        <p:spPr>
          <a:xfrm>
            <a:off x="6365914" y="4052371"/>
            <a:ext cx="2159306" cy="55085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103AA504-0D5B-1652-17A4-679C3456BA77}"/>
              </a:ext>
            </a:extLst>
          </p:cNvPr>
          <p:cNvSpPr/>
          <p:nvPr/>
        </p:nvSpPr>
        <p:spPr>
          <a:xfrm>
            <a:off x="1498294" y="4887817"/>
            <a:ext cx="2159306" cy="55085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8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1026">
            <a:extLst>
              <a:ext uri="{FF2B5EF4-FFF2-40B4-BE49-F238E27FC236}">
                <a16:creationId xmlns:a16="http://schemas.microsoft.com/office/drawing/2014/main" id="{25AE05E4-47A9-4CED-BA2F-31FB7BE7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0"/>
            <a:ext cx="8564562" cy="115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Charter"/>
              </a:rPr>
              <a:t>Top Teacher Moves</a:t>
            </a:r>
            <a:endParaRPr lang="en-US" altLang="en-US" sz="3600" b="1" dirty="0">
              <a:solidFill>
                <a:srgbClr val="C00000"/>
              </a:solidFill>
              <a:latin typeface="Charter Blac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55831-F1A0-40BA-3A67-340E29BE7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031" y="1293966"/>
            <a:ext cx="3918024" cy="53489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C8EA04-22DB-4C55-946B-22A72ADC7841}"/>
              </a:ext>
            </a:extLst>
          </p:cNvPr>
          <p:cNvSpPr txBox="1"/>
          <p:nvPr/>
        </p:nvSpPr>
        <p:spPr>
          <a:xfrm rot="20050822">
            <a:off x="4196046" y="2860856"/>
            <a:ext cx="4789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Rigor, Rigor &amp; More Rigor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63D342-0C41-5D0D-05D4-F81EE5B985C9}"/>
              </a:ext>
            </a:extLst>
          </p:cNvPr>
          <p:cNvSpPr/>
          <p:nvPr/>
        </p:nvSpPr>
        <p:spPr>
          <a:xfrm>
            <a:off x="-12700" y="0"/>
            <a:ext cx="261938" cy="6858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C0B6D6-E851-2DF0-6977-55E070585F46}"/>
              </a:ext>
            </a:extLst>
          </p:cNvPr>
          <p:cNvSpPr/>
          <p:nvPr/>
        </p:nvSpPr>
        <p:spPr>
          <a:xfrm rot="5400000">
            <a:off x="4502150" y="2243138"/>
            <a:ext cx="139700" cy="9144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EF8DE11-686D-A946-5D0C-6AFE456C5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113"/>
            <a:ext cx="8382000" cy="100012"/>
          </a:xfrm>
          <a:prstGeom prst="rect">
            <a:avLst/>
          </a:prstGeom>
          <a:gradFill rotWithShape="1">
            <a:gsLst>
              <a:gs pos="0">
                <a:srgbClr val="006301"/>
              </a:gs>
              <a:gs pos="78000">
                <a:srgbClr val="006301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BD7E3CF-C809-510D-DC87-4D7A93ECC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6045200"/>
            <a:ext cx="1095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A03585-E694-B9EE-F354-F07E3D1DD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820" y="4477660"/>
            <a:ext cx="6432105" cy="154235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384F7F5-704E-8F6F-0692-361A0B3D0A36}"/>
              </a:ext>
            </a:extLst>
          </p:cNvPr>
          <p:cNvGrpSpPr/>
          <p:nvPr/>
        </p:nvGrpSpPr>
        <p:grpSpPr>
          <a:xfrm>
            <a:off x="3186163" y="970256"/>
            <a:ext cx="3452760" cy="1564832"/>
            <a:chOff x="3186163" y="934256"/>
            <a:chExt cx="3452760" cy="1564832"/>
          </a:xfrm>
        </p:grpSpPr>
        <p:pic>
          <p:nvPicPr>
            <p:cNvPr id="4" name="Picture 2" descr="ALGEBRA 1 TEXTBOOK - Common Core - enVision Math Series (2012, Pearson)  9780133185485 | eBay">
              <a:extLst>
                <a:ext uri="{FF2B5EF4-FFF2-40B4-BE49-F238E27FC236}">
                  <a16:creationId xmlns:a16="http://schemas.microsoft.com/office/drawing/2014/main" id="{3C9B63B3-0236-D26B-12F0-E9EE106BC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57642">
              <a:off x="5288159" y="934256"/>
              <a:ext cx="1350764" cy="1480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FC02AC4-776B-B9FA-AF3A-1D4727A33957}"/>
                </a:ext>
              </a:extLst>
            </p:cNvPr>
            <p:cNvCxnSpPr/>
            <p:nvPr/>
          </p:nvCxnSpPr>
          <p:spPr bwMode="auto">
            <a:xfrm flipH="1">
              <a:off x="3186163" y="2013062"/>
              <a:ext cx="1959092" cy="48602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396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2510268E-E8D7-4EC5-8F24-5661A8B83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089" y="279583"/>
            <a:ext cx="8534400" cy="454025"/>
          </a:xfrm>
        </p:spPr>
        <p:txBody>
          <a:bodyPr/>
          <a:lstStyle/>
          <a:p>
            <a:pPr algn="ctr">
              <a:lnSpc>
                <a:spcPts val="3200"/>
              </a:lnSpc>
            </a:pPr>
            <a:r>
              <a:rPr lang="en-US" altLang="en-US" sz="4800" b="1" dirty="0">
                <a:solidFill>
                  <a:schemeClr val="tx1"/>
                </a:solidFill>
                <a:latin typeface="Charter"/>
              </a:rPr>
              <a:t>Mary’s Top Successes</a:t>
            </a:r>
            <a:endParaRPr lang="en-US" altLang="en-US" sz="4000" b="1" dirty="0">
              <a:solidFill>
                <a:schemeClr val="tx1"/>
              </a:solidFill>
              <a:latin typeface="Charter Black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3235FA6-ECCC-AA89-6688-39413FBEB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51" y="1286482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/>
              <a:t>Objective: </a:t>
            </a:r>
            <a:r>
              <a:rPr lang="en-US" altLang="en-US" dirty="0"/>
              <a:t>I will </a:t>
            </a:r>
            <a:r>
              <a:rPr lang="en-US" altLang="en-US" dirty="0">
                <a:solidFill>
                  <a:srgbClr val="996633"/>
                </a:solidFill>
              </a:rPr>
              <a:t>model</a:t>
            </a:r>
            <a:r>
              <a:rPr lang="en-US" altLang="en-US" dirty="0"/>
              <a:t> my world with </a:t>
            </a:r>
            <a:r>
              <a:rPr lang="en-US" altLang="en-US" dirty="0">
                <a:solidFill>
                  <a:srgbClr val="996633"/>
                </a:solidFill>
              </a:rPr>
              <a:t>1-step equations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sz="800" dirty="0"/>
          </a:p>
          <a:p>
            <a:pPr eaLnBrk="1" hangingPunct="1"/>
            <a:r>
              <a:rPr lang="en-US" altLang="en-US" b="1" dirty="0"/>
              <a:t>Success Criteria: </a:t>
            </a:r>
            <a:r>
              <a:rPr lang="en-US" altLang="en-US" dirty="0"/>
              <a:t>I will model 6 hopping scenarios with 1-step equations and use them to determine the length of the hops.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EA38A8-D1A4-EAB4-C5C7-0F6F1213ECEB}"/>
              </a:ext>
            </a:extLst>
          </p:cNvPr>
          <p:cNvSpPr/>
          <p:nvPr/>
        </p:nvSpPr>
        <p:spPr>
          <a:xfrm>
            <a:off x="-12700" y="0"/>
            <a:ext cx="261938" cy="6858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78C8F8-16C1-F8A5-468F-DDC70AAB30A2}"/>
              </a:ext>
            </a:extLst>
          </p:cNvPr>
          <p:cNvSpPr/>
          <p:nvPr/>
        </p:nvSpPr>
        <p:spPr>
          <a:xfrm rot="5400000">
            <a:off x="4502150" y="2243138"/>
            <a:ext cx="139700" cy="9144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15FAFC3-9530-4548-F6DA-639B174BF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113"/>
            <a:ext cx="8382000" cy="100012"/>
          </a:xfrm>
          <a:prstGeom prst="rect">
            <a:avLst/>
          </a:prstGeom>
          <a:gradFill rotWithShape="1">
            <a:gsLst>
              <a:gs pos="0">
                <a:srgbClr val="006301"/>
              </a:gs>
              <a:gs pos="78000">
                <a:srgbClr val="006301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71178C8-BA59-A55C-7417-7872182A9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6045200"/>
            <a:ext cx="1095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D79287-4360-D36D-0845-D359E8C54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182" y="3024087"/>
            <a:ext cx="2989818" cy="2975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EB1CEF-53CE-AEC2-EA5E-BECC8CF02984}"/>
              </a:ext>
            </a:extLst>
          </p:cNvPr>
          <p:cNvSpPr txBox="1"/>
          <p:nvPr/>
        </p:nvSpPr>
        <p:spPr>
          <a:xfrm>
            <a:off x="990505" y="2804066"/>
            <a:ext cx="38999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Clotheslines Math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Math Practice Wordles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4-Digit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Exponential Alice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Truffles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Hippity-Hoppity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Don’t Break My Stride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Desmos, Desmos, Desmos</a:t>
            </a:r>
          </a:p>
        </p:txBody>
      </p:sp>
    </p:spTree>
    <p:extLst>
      <p:ext uri="{BB962C8B-B14F-4D97-AF65-F5344CB8AC3E}">
        <p14:creationId xmlns:p14="http://schemas.microsoft.com/office/powerpoint/2010/main" val="614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2510268E-E8D7-4EC5-8F24-5661A8B83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36806"/>
            <a:ext cx="8534400" cy="997930"/>
          </a:xfrm>
        </p:spPr>
        <p:txBody>
          <a:bodyPr/>
          <a:lstStyle/>
          <a:p>
            <a:pPr algn="ctr">
              <a:lnSpc>
                <a:spcPts val="3200"/>
              </a:lnSpc>
            </a:pPr>
            <a:r>
              <a:rPr lang="en-US" altLang="en-US" sz="4800" b="1" dirty="0">
                <a:solidFill>
                  <a:schemeClr val="tx1"/>
                </a:solidFill>
                <a:latin typeface="Charter"/>
              </a:rPr>
              <a:t>Top Teacher Moves</a:t>
            </a:r>
            <a:br>
              <a:rPr lang="en-US" altLang="en-US" sz="4800" b="1" i="1" dirty="0">
                <a:latin typeface="Charter Black"/>
              </a:rPr>
            </a:br>
            <a:r>
              <a:rPr lang="en-US" altLang="en-US" sz="3200" b="1" dirty="0">
                <a:solidFill>
                  <a:schemeClr val="tx1"/>
                </a:solidFill>
                <a:latin typeface="Charter Black"/>
              </a:rPr>
              <a:t>Our Objectives Today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068D46-9F33-41ED-BAAF-514836EABBB8}"/>
              </a:ext>
            </a:extLst>
          </p:cNvPr>
          <p:cNvSpPr txBox="1"/>
          <p:nvPr/>
        </p:nvSpPr>
        <p:spPr>
          <a:xfrm>
            <a:off x="403225" y="1558314"/>
            <a:ext cx="7656946" cy="3697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/>
              <a:t>Share </a:t>
            </a:r>
            <a:r>
              <a:rPr lang="en-US" altLang="en-US" sz="3200" b="1" dirty="0">
                <a:solidFill>
                  <a:srgbClr val="00B050"/>
                </a:solidFill>
              </a:rPr>
              <a:t>Success &amp; Professional Learning.</a:t>
            </a:r>
          </a:p>
          <a:p>
            <a:pPr marL="461963" indent="-4619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b="1" dirty="0"/>
              <a:t>Model use of </a:t>
            </a:r>
            <a:r>
              <a:rPr lang="en-US" altLang="en-US" sz="3200" b="1" dirty="0">
                <a:solidFill>
                  <a:srgbClr val="00B050"/>
                </a:solidFill>
              </a:rPr>
              <a:t>Data &amp; Goals.</a:t>
            </a:r>
          </a:p>
          <a:p>
            <a:pPr marL="461963" indent="-4619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b="1" dirty="0"/>
              <a:t>Show the </a:t>
            </a:r>
            <a:r>
              <a:rPr lang="en-US" altLang="en-US" sz="3200" b="1" dirty="0">
                <a:solidFill>
                  <a:srgbClr val="00B050"/>
                </a:solidFill>
              </a:rPr>
              <a:t>Top Teacher Moves.</a:t>
            </a:r>
          </a:p>
          <a:p>
            <a:pPr marL="461963" indent="-4619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b="1" dirty="0"/>
              <a:t>Discuss Co-Teachers </a:t>
            </a:r>
            <a:r>
              <a:rPr lang="en-US" altLang="en-US" sz="3200" b="1" dirty="0">
                <a:solidFill>
                  <a:srgbClr val="00B050"/>
                </a:solidFill>
              </a:rPr>
              <a:t>Big Take-Aways.</a:t>
            </a:r>
          </a:p>
          <a:p>
            <a:pPr marL="461963" indent="-4619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b="1" dirty="0"/>
              <a:t>Open-Up </a:t>
            </a:r>
            <a:r>
              <a:rPr lang="en-US" altLang="en-US" sz="3200" b="1" dirty="0">
                <a:solidFill>
                  <a:srgbClr val="00B050"/>
                </a:solidFill>
              </a:rPr>
              <a:t>Dialogue.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94D7D6B-EDC7-4C24-BB3D-D7AAD8FD6FD8}"/>
                  </a:ext>
                </a:extLst>
              </p14:cNvPr>
              <p14:cNvContentPartPr/>
              <p14:nvPr/>
            </p14:nvContentPartPr>
            <p14:xfrm>
              <a:off x="-1914532" y="1185068"/>
              <a:ext cx="8280" cy="37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94D7D6B-EDC7-4C24-BB3D-D7AAD8FD6F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923172" y="1176428"/>
                <a:ext cx="25920" cy="547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7203E01-2319-88C2-54D5-D9F5C87BD19D}"/>
              </a:ext>
            </a:extLst>
          </p:cNvPr>
          <p:cNvSpPr/>
          <p:nvPr/>
        </p:nvSpPr>
        <p:spPr>
          <a:xfrm>
            <a:off x="-12700" y="0"/>
            <a:ext cx="261938" cy="6858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7767FE-8461-83B3-2A6C-184C167DF847}"/>
              </a:ext>
            </a:extLst>
          </p:cNvPr>
          <p:cNvSpPr/>
          <p:nvPr/>
        </p:nvSpPr>
        <p:spPr>
          <a:xfrm rot="5400000">
            <a:off x="4502150" y="2243138"/>
            <a:ext cx="139700" cy="9144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01F66E7-EF75-05C9-8A21-8E6F895F6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113"/>
            <a:ext cx="8382000" cy="100012"/>
          </a:xfrm>
          <a:prstGeom prst="rect">
            <a:avLst/>
          </a:prstGeom>
          <a:gradFill rotWithShape="1">
            <a:gsLst>
              <a:gs pos="0">
                <a:srgbClr val="006301"/>
              </a:gs>
              <a:gs pos="78000">
                <a:srgbClr val="006301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5EE9E9B-7B69-C9B5-8903-B0CC3AEA4D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6045200"/>
            <a:ext cx="1095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CShore\AppData\Local\Microsoft\Windows\Temporary Internet Files\Content.IE5\HIS29RHF\MC900441310[1].png">
            <a:extLst>
              <a:ext uri="{FF2B5EF4-FFF2-40B4-BE49-F238E27FC236}">
                <a16:creationId xmlns:a16="http://schemas.microsoft.com/office/drawing/2014/main" id="{6C6EE40B-6DF8-69CD-A37A-53F8476A9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89" y="997494"/>
            <a:ext cx="136940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CShore\AppData\Local\Microsoft\Windows\Temporary Internet Files\Content.IE5\HIS29RHF\MC900441310[1].png">
            <a:extLst>
              <a:ext uri="{FF2B5EF4-FFF2-40B4-BE49-F238E27FC236}">
                <a16:creationId xmlns:a16="http://schemas.microsoft.com/office/drawing/2014/main" id="{BB21DC6E-E574-DD2B-B1B4-721A5CEAA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53" y="2035297"/>
            <a:ext cx="136940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Shore\AppData\Local\Microsoft\Windows\Temporary Internet Files\Content.IE5\HIS29RHF\MC900441310[1].png">
            <a:extLst>
              <a:ext uri="{FF2B5EF4-FFF2-40B4-BE49-F238E27FC236}">
                <a16:creationId xmlns:a16="http://schemas.microsoft.com/office/drawing/2014/main" id="{00CA5134-E1F9-30F9-0864-9C83F0348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56" y="2730349"/>
            <a:ext cx="136940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CShore\AppData\Local\Microsoft\Windows\Temporary Internet Files\Content.IE5\HIS29RHF\MC900441310[1].png">
            <a:extLst>
              <a:ext uri="{FF2B5EF4-FFF2-40B4-BE49-F238E27FC236}">
                <a16:creationId xmlns:a16="http://schemas.microsoft.com/office/drawing/2014/main" id="{1297CF53-E40A-05CB-66D5-4C2C25B4C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19" y="3637756"/>
            <a:ext cx="136940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CShore\AppData\Local\Microsoft\Windows\Temporary Internet Files\Content.IE5\HIS29RHF\MC900441310[1].png">
            <a:extLst>
              <a:ext uri="{FF2B5EF4-FFF2-40B4-BE49-F238E27FC236}">
                <a16:creationId xmlns:a16="http://schemas.microsoft.com/office/drawing/2014/main" id="{4A656A07-7144-A2B9-D981-1F571CFC9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698" y="4323556"/>
            <a:ext cx="136940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Red question mark icon - Free red question mark icons">
            <a:extLst>
              <a:ext uri="{FF2B5EF4-FFF2-40B4-BE49-F238E27FC236}">
                <a16:creationId xmlns:a16="http://schemas.microsoft.com/office/drawing/2014/main" id="{627894A4-F6E3-A101-CCCD-01019F189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192" y="5058582"/>
            <a:ext cx="968840" cy="96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318D6F-A262-7F23-5A3C-071D5C2C6CF5}"/>
              </a:ext>
            </a:extLst>
          </p:cNvPr>
          <p:cNvSpPr txBox="1"/>
          <p:nvPr/>
        </p:nvSpPr>
        <p:spPr>
          <a:xfrm>
            <a:off x="332598" y="5454532"/>
            <a:ext cx="85343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3200" b="1" dirty="0"/>
              <a:t>You </a:t>
            </a:r>
            <a:r>
              <a:rPr lang="en-US" altLang="en-US" sz="3200" b="1" dirty="0">
                <a:solidFill>
                  <a:srgbClr val="FF0000"/>
                </a:solidFill>
              </a:rPr>
              <a:t>Change the World</a:t>
            </a:r>
            <a:r>
              <a:rPr lang="en-US" altLang="en-US" sz="3200" b="1" dirty="0"/>
              <a:t>, One Lesson at a Time.</a:t>
            </a:r>
            <a:endParaRPr lang="en-US" alt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8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>
            <a:extLst>
              <a:ext uri="{FF2B5EF4-FFF2-40B4-BE49-F238E27FC236}">
                <a16:creationId xmlns:a16="http://schemas.microsoft.com/office/drawing/2014/main" id="{06F2E386-3127-498B-A629-C1E05B73222B}"/>
              </a:ext>
            </a:extLst>
          </p:cNvPr>
          <p:cNvSpPr txBox="1">
            <a:spLocks/>
          </p:cNvSpPr>
          <p:nvPr/>
        </p:nvSpPr>
        <p:spPr bwMode="auto">
          <a:xfrm>
            <a:off x="533400" y="0"/>
            <a:ext cx="8229600" cy="78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Charter Black" charset="0"/>
              </a:rPr>
              <a:t>My Journey</a:t>
            </a:r>
          </a:p>
        </p:txBody>
      </p:sp>
      <p:pic>
        <p:nvPicPr>
          <p:cNvPr id="24585" name="Picture 24">
            <a:extLst>
              <a:ext uri="{FF2B5EF4-FFF2-40B4-BE49-F238E27FC236}">
                <a16:creationId xmlns:a16="http://schemas.microsoft.com/office/drawing/2014/main" id="{F215DFED-D432-4688-9A3D-EBC32B49E0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058">
            <a:off x="1805346" y="4815884"/>
            <a:ext cx="13144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2">
            <a:hlinkClick r:id="rId4" action="ppaction://hlinksldjump"/>
            <a:extLst>
              <a:ext uri="{FF2B5EF4-FFF2-40B4-BE49-F238E27FC236}">
                <a16:creationId xmlns:a16="http://schemas.microsoft.com/office/drawing/2014/main" id="{A8622395-8440-49BE-9300-340085C7CD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7893">
            <a:off x="591818" y="4657134"/>
            <a:ext cx="131286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4">
            <a:extLst>
              <a:ext uri="{FF2B5EF4-FFF2-40B4-BE49-F238E27FC236}">
                <a16:creationId xmlns:a16="http://schemas.microsoft.com/office/drawing/2014/main" id="{C3F196F7-994E-47DF-8DAC-9D4C97B2E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95" y="2716260"/>
            <a:ext cx="21351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47A9E35-A4C5-4896-B832-D8A79F45CA44}"/>
              </a:ext>
            </a:extLst>
          </p:cNvPr>
          <p:cNvSpPr txBox="1"/>
          <p:nvPr/>
        </p:nvSpPr>
        <p:spPr>
          <a:xfrm>
            <a:off x="6576207" y="88105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Chris Shore</a:t>
            </a:r>
          </a:p>
        </p:txBody>
      </p:sp>
      <p:pic>
        <p:nvPicPr>
          <p:cNvPr id="26" name="Picture 25" descr="A person in a blue shirt&#10;&#10;Description automatically generated">
            <a:extLst>
              <a:ext uri="{FF2B5EF4-FFF2-40B4-BE49-F238E27FC236}">
                <a16:creationId xmlns:a16="http://schemas.microsoft.com/office/drawing/2014/main" id="{3315EE05-D61E-4C97-8F11-389CDDE13A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19" y="4451751"/>
            <a:ext cx="1362333" cy="1649015"/>
          </a:xfrm>
          <a:prstGeom prst="rect">
            <a:avLst/>
          </a:prstGeom>
        </p:spPr>
      </p:pic>
      <p:pic>
        <p:nvPicPr>
          <p:cNvPr id="28" name="Picture 307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9E75A37-7B3E-467F-BF05-84C6DD9EB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10" y="1413393"/>
            <a:ext cx="2457790" cy="117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AA4D046-DF5B-56F0-B0F9-3685F3462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29" y="3583701"/>
            <a:ext cx="997200" cy="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5E0280-A1D3-161A-22AB-F8C58C9FA549}"/>
              </a:ext>
            </a:extLst>
          </p:cNvPr>
          <p:cNvSpPr/>
          <p:nvPr/>
        </p:nvSpPr>
        <p:spPr>
          <a:xfrm>
            <a:off x="-12700" y="0"/>
            <a:ext cx="261938" cy="6858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9948E2-EEB6-B5A3-7577-CF3D163B01D7}"/>
              </a:ext>
            </a:extLst>
          </p:cNvPr>
          <p:cNvSpPr/>
          <p:nvPr/>
        </p:nvSpPr>
        <p:spPr>
          <a:xfrm rot="5400000">
            <a:off x="4502150" y="2243138"/>
            <a:ext cx="139700" cy="9144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99344BB-BC6A-A6DD-8422-4E19D1279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113"/>
            <a:ext cx="8382000" cy="100012"/>
          </a:xfrm>
          <a:prstGeom prst="rect">
            <a:avLst/>
          </a:prstGeom>
          <a:gradFill rotWithShape="1">
            <a:gsLst>
              <a:gs pos="0">
                <a:srgbClr val="006301"/>
              </a:gs>
              <a:gs pos="78000">
                <a:srgbClr val="006301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60B78D9-F4C7-81D3-C4E5-9D5AC60588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6045200"/>
            <a:ext cx="1095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F69271D-499A-4F38-9185-D58EC5F124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80" y="2327243"/>
            <a:ext cx="2125507" cy="1256458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4776F38-6FEB-4382-88F7-DBA14680D65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1" y="1232529"/>
            <a:ext cx="1726437" cy="102285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D6857B1-FD35-0974-2CE2-DC6FB454FBF3}"/>
              </a:ext>
            </a:extLst>
          </p:cNvPr>
          <p:cNvGrpSpPr/>
          <p:nvPr/>
        </p:nvGrpSpPr>
        <p:grpSpPr>
          <a:xfrm>
            <a:off x="3486024" y="1564528"/>
            <a:ext cx="2374415" cy="1256458"/>
            <a:chOff x="3486024" y="1564528"/>
            <a:chExt cx="2374415" cy="1256458"/>
          </a:xfrm>
        </p:grpSpPr>
        <p:pic>
          <p:nvPicPr>
            <p:cNvPr id="1026" name="Picture 2" descr="Reggie Ingram - Adjunct Professor - Concordia University ...">
              <a:extLst>
                <a:ext uri="{FF2B5EF4-FFF2-40B4-BE49-F238E27FC236}">
                  <a16:creationId xmlns:a16="http://schemas.microsoft.com/office/drawing/2014/main" id="{2E2F2EED-D4BA-1A51-7336-B51DB3417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981" y="1564528"/>
              <a:ext cx="1256458" cy="1256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C00906-D8BB-847B-AA9A-B1FDE4467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86024" y="1564528"/>
              <a:ext cx="864461" cy="1255620"/>
            </a:xfrm>
            <a:prstGeom prst="rect">
              <a:avLst/>
            </a:prstGeom>
          </p:spPr>
        </p:pic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A12B3FCB-B4C5-F5D4-10B7-2C6CC8E13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4582">
            <a:off x="2563969" y="3121824"/>
            <a:ext cx="1913236" cy="141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C7FE9494-E203-8965-F66C-E558C8477C1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99" y="4699117"/>
            <a:ext cx="1468755" cy="1490980"/>
          </a:xfrm>
          <a:prstGeom prst="rect">
            <a:avLst/>
          </a:prstGeom>
        </p:spPr>
      </p:pic>
      <p:pic>
        <p:nvPicPr>
          <p:cNvPr id="8" name="Picture 7" descr="Red Dice Images – Browse 106,083 Stock Photos, Vectors, and Video | Adobe  Stock">
            <a:extLst>
              <a:ext uri="{FF2B5EF4-FFF2-40B4-BE49-F238E27FC236}">
                <a16:creationId xmlns:a16="http://schemas.microsoft.com/office/drawing/2014/main" id="{82784468-55EE-C093-A48E-44401C3EF32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1695">
            <a:off x="6046813" y="4904155"/>
            <a:ext cx="1921497" cy="1080904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BB4C42-0AD6-B51F-DE16-68AC727B83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11320" y="5185286"/>
            <a:ext cx="1422641" cy="12959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83E479-1F3C-545B-3BF7-DE2D4EB83CD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0460523">
            <a:off x="5246694" y="4883767"/>
            <a:ext cx="1850826" cy="778054"/>
          </a:xfrm>
          <a:prstGeom prst="rect">
            <a:avLst/>
          </a:prstGeom>
        </p:spPr>
      </p:pic>
      <p:pic>
        <p:nvPicPr>
          <p:cNvPr id="20" name="Picture 19" descr="A picture containing person, glasses, posing, spectacles&#10;&#10;Description automatically generated">
            <a:extLst>
              <a:ext uri="{FF2B5EF4-FFF2-40B4-BE49-F238E27FC236}">
                <a16:creationId xmlns:a16="http://schemas.microsoft.com/office/drawing/2014/main" id="{26429581-24C0-6519-0EF5-52F2AF910BB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80" y="4716942"/>
            <a:ext cx="1130573" cy="189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2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2510268E-E8D7-4EC5-8F24-5661A8B83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7719" y="41089"/>
            <a:ext cx="8534400" cy="997930"/>
          </a:xfrm>
        </p:spPr>
        <p:txBody>
          <a:bodyPr/>
          <a:lstStyle/>
          <a:p>
            <a:pPr algn="ctr">
              <a:lnSpc>
                <a:spcPts val="3200"/>
              </a:lnSpc>
            </a:pPr>
            <a:r>
              <a:rPr lang="en-US" altLang="en-US" sz="4800" b="1" dirty="0">
                <a:solidFill>
                  <a:schemeClr val="tx1"/>
                </a:solidFill>
                <a:latin typeface="Charter"/>
              </a:rPr>
              <a:t>Top Teacher Moves</a:t>
            </a:r>
            <a:br>
              <a:rPr lang="en-US" altLang="en-US" sz="4800" b="1" i="1" dirty="0">
                <a:latin typeface="Charter Black"/>
              </a:rPr>
            </a:br>
            <a:r>
              <a:rPr lang="en-US" altLang="en-US" sz="3200" b="1" dirty="0">
                <a:solidFill>
                  <a:schemeClr val="tx1"/>
                </a:solidFill>
                <a:latin typeface="Charter Black"/>
              </a:rPr>
              <a:t>Our Objectives Today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068D46-9F33-41ED-BAAF-514836EABBB8}"/>
              </a:ext>
            </a:extLst>
          </p:cNvPr>
          <p:cNvSpPr txBox="1"/>
          <p:nvPr/>
        </p:nvSpPr>
        <p:spPr>
          <a:xfrm>
            <a:off x="841952" y="1185068"/>
            <a:ext cx="7656946" cy="3697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/>
              <a:t>Share </a:t>
            </a:r>
            <a:r>
              <a:rPr lang="en-US" altLang="en-US" sz="3200" b="1" dirty="0">
                <a:solidFill>
                  <a:srgbClr val="00B050"/>
                </a:solidFill>
              </a:rPr>
              <a:t>Success &amp; Professional Learning.</a:t>
            </a:r>
          </a:p>
          <a:p>
            <a:pPr marL="461963" indent="-4619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b="1" dirty="0"/>
              <a:t>Model use of </a:t>
            </a:r>
            <a:r>
              <a:rPr lang="en-US" altLang="en-US" sz="3200" b="1" dirty="0">
                <a:solidFill>
                  <a:srgbClr val="00B050"/>
                </a:solidFill>
              </a:rPr>
              <a:t>Data &amp; Goals.</a:t>
            </a:r>
          </a:p>
          <a:p>
            <a:pPr marL="461963" indent="-4619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b="1" dirty="0"/>
              <a:t>Show the </a:t>
            </a:r>
            <a:r>
              <a:rPr lang="en-US" altLang="en-US" sz="3200" b="1" dirty="0">
                <a:solidFill>
                  <a:srgbClr val="00B050"/>
                </a:solidFill>
              </a:rPr>
              <a:t>Top Teacher Moves.</a:t>
            </a:r>
          </a:p>
          <a:p>
            <a:pPr marL="461963" indent="-4619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b="1" dirty="0"/>
              <a:t>Discuss Co-Teachers’ </a:t>
            </a:r>
            <a:r>
              <a:rPr lang="en-US" altLang="en-US" sz="3200" b="1" dirty="0">
                <a:solidFill>
                  <a:srgbClr val="00B050"/>
                </a:solidFill>
              </a:rPr>
              <a:t>Big Take-Aways.</a:t>
            </a:r>
          </a:p>
          <a:p>
            <a:pPr marL="461963" indent="-4619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b="1" dirty="0"/>
              <a:t>Open-Up </a:t>
            </a:r>
            <a:r>
              <a:rPr lang="en-US" altLang="en-US" sz="3200" b="1" dirty="0">
                <a:solidFill>
                  <a:srgbClr val="00B050"/>
                </a:solidFill>
              </a:rPr>
              <a:t>Dialogue.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94D7D6B-EDC7-4C24-BB3D-D7AAD8FD6FD8}"/>
                  </a:ext>
                </a:extLst>
              </p14:cNvPr>
              <p14:cNvContentPartPr/>
              <p14:nvPr/>
            </p14:nvContentPartPr>
            <p14:xfrm>
              <a:off x="-1914532" y="1185068"/>
              <a:ext cx="8280" cy="37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94D7D6B-EDC7-4C24-BB3D-D7AAD8FD6F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923172" y="1176428"/>
                <a:ext cx="25920" cy="547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7203E01-2319-88C2-54D5-D9F5C87BD19D}"/>
              </a:ext>
            </a:extLst>
          </p:cNvPr>
          <p:cNvSpPr/>
          <p:nvPr/>
        </p:nvSpPr>
        <p:spPr>
          <a:xfrm>
            <a:off x="-12700" y="0"/>
            <a:ext cx="261938" cy="6858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7767FE-8461-83B3-2A6C-184C167DF847}"/>
              </a:ext>
            </a:extLst>
          </p:cNvPr>
          <p:cNvSpPr/>
          <p:nvPr/>
        </p:nvSpPr>
        <p:spPr>
          <a:xfrm rot="5400000">
            <a:off x="4502150" y="2243138"/>
            <a:ext cx="139700" cy="9144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01F66E7-EF75-05C9-8A21-8E6F895F6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113"/>
            <a:ext cx="8382000" cy="100012"/>
          </a:xfrm>
          <a:prstGeom prst="rect">
            <a:avLst/>
          </a:prstGeom>
          <a:gradFill rotWithShape="1">
            <a:gsLst>
              <a:gs pos="0">
                <a:srgbClr val="006301"/>
              </a:gs>
              <a:gs pos="78000">
                <a:srgbClr val="006301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5EE9E9B-7B69-C9B5-8903-B0CC3AEA4D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6045200"/>
            <a:ext cx="1095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5E9462-BD27-3809-FE3C-B1AF4B03450D}"/>
              </a:ext>
            </a:extLst>
          </p:cNvPr>
          <p:cNvSpPr txBox="1"/>
          <p:nvPr/>
        </p:nvSpPr>
        <p:spPr>
          <a:xfrm>
            <a:off x="437719" y="5225509"/>
            <a:ext cx="85343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3200" b="1" dirty="0"/>
              <a:t>You </a:t>
            </a:r>
            <a:r>
              <a:rPr lang="en-US" altLang="en-US" sz="3200" b="1" dirty="0">
                <a:solidFill>
                  <a:srgbClr val="FF0000"/>
                </a:solidFill>
              </a:rPr>
              <a:t>Change the World</a:t>
            </a:r>
            <a:r>
              <a:rPr lang="en-US" altLang="en-US" sz="3200" b="1" dirty="0"/>
              <a:t>, One Lesson at a Time.</a:t>
            </a:r>
            <a:endParaRPr lang="en-US" alt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9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2510268E-E8D7-4EC5-8F24-5661A8B83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089" y="279583"/>
            <a:ext cx="8534400" cy="454025"/>
          </a:xfrm>
        </p:spPr>
        <p:txBody>
          <a:bodyPr/>
          <a:lstStyle/>
          <a:p>
            <a:pPr algn="ctr">
              <a:lnSpc>
                <a:spcPts val="3200"/>
              </a:lnSpc>
            </a:pPr>
            <a:r>
              <a:rPr lang="en-US" altLang="en-US" sz="3600" b="1" dirty="0">
                <a:solidFill>
                  <a:schemeClr val="tx1"/>
                </a:solidFill>
                <a:latin typeface="Charter"/>
              </a:rPr>
              <a:t>Warm-Springs Math 6</a:t>
            </a:r>
            <a:br>
              <a:rPr lang="en-US" altLang="en-US" sz="3600" b="1" dirty="0">
                <a:solidFill>
                  <a:schemeClr val="tx1"/>
                </a:solidFill>
                <a:latin typeface="Charter"/>
              </a:rPr>
            </a:br>
            <a:r>
              <a:rPr lang="en-US" altLang="en-US" sz="3600" b="1" dirty="0">
                <a:solidFill>
                  <a:schemeClr val="tx1"/>
                </a:solidFill>
                <a:latin typeface="Charter"/>
              </a:rPr>
              <a:t>Co-Taught Students</a:t>
            </a:r>
            <a:endParaRPr lang="en-US" altLang="en-US" sz="3600" b="1" dirty="0">
              <a:solidFill>
                <a:schemeClr val="tx1"/>
              </a:solidFill>
              <a:latin typeface="Charter Blac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E9A91-1F65-7F04-032D-FCF1F5DA7BA7}"/>
              </a:ext>
            </a:extLst>
          </p:cNvPr>
          <p:cNvSpPr txBox="1"/>
          <p:nvPr/>
        </p:nvSpPr>
        <p:spPr>
          <a:xfrm flipH="1">
            <a:off x="249237" y="2142984"/>
            <a:ext cx="42020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2"/>
                </a:solidFill>
              </a:rPr>
              <a:t>Current Reality</a:t>
            </a:r>
            <a:endParaRPr lang="en-US" sz="2800" b="1" dirty="0">
              <a:solidFill>
                <a:schemeClr val="accent2"/>
              </a:solidFill>
            </a:endParaRPr>
          </a:p>
          <a:p>
            <a:pPr algn="r"/>
            <a:r>
              <a:rPr lang="en-US" sz="2800" b="1" dirty="0">
                <a:solidFill>
                  <a:schemeClr val="accent2"/>
                </a:solidFill>
              </a:rPr>
              <a:t>Math 6 Cored w/ Science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rgbClr val="7030A0"/>
                </a:solidFill>
              </a:rPr>
              <a:t>36%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SpEd</a:t>
            </a:r>
            <a:r>
              <a:rPr lang="en-US" sz="2800" b="1" dirty="0">
                <a:solidFill>
                  <a:schemeClr val="accent2"/>
                </a:solidFill>
              </a:rPr>
              <a:t>/EL</a:t>
            </a:r>
          </a:p>
          <a:p>
            <a:pPr algn="r"/>
            <a:r>
              <a:rPr lang="en-US" sz="2800" b="1" dirty="0">
                <a:solidFill>
                  <a:srgbClr val="7030A0"/>
                </a:solidFill>
              </a:rPr>
              <a:t>64%</a:t>
            </a:r>
            <a:r>
              <a:rPr lang="en-US" sz="2800" b="1" dirty="0">
                <a:solidFill>
                  <a:schemeClr val="accent2"/>
                </a:solidFill>
              </a:rPr>
              <a:t> SED  </a:t>
            </a:r>
          </a:p>
          <a:p>
            <a:pPr algn="r"/>
            <a:r>
              <a:rPr lang="en-US" sz="2800" b="1" dirty="0">
                <a:solidFill>
                  <a:srgbClr val="7030A0"/>
                </a:solidFill>
              </a:rPr>
              <a:t>22%</a:t>
            </a:r>
            <a:r>
              <a:rPr lang="en-US" sz="2800" b="1" dirty="0">
                <a:solidFill>
                  <a:schemeClr val="accent2"/>
                </a:solidFill>
              </a:rPr>
              <a:t> Passed State Test G5</a:t>
            </a:r>
          </a:p>
          <a:p>
            <a:pPr algn="r"/>
            <a:r>
              <a:rPr lang="en-US" sz="2800" b="1" dirty="0">
                <a:solidFill>
                  <a:srgbClr val="7030A0"/>
                </a:solidFill>
              </a:rPr>
              <a:t>25%</a:t>
            </a:r>
            <a:r>
              <a:rPr lang="en-US" sz="2800" b="1" dirty="0">
                <a:solidFill>
                  <a:schemeClr val="accent2"/>
                </a:solidFill>
              </a:rPr>
              <a:t> Untested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18414A-CD57-91A9-2095-E9C156689514}"/>
              </a:ext>
            </a:extLst>
          </p:cNvPr>
          <p:cNvSpPr/>
          <p:nvPr/>
        </p:nvSpPr>
        <p:spPr>
          <a:xfrm>
            <a:off x="-12700" y="0"/>
            <a:ext cx="261938" cy="6858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5245DB-2015-B69F-5104-6AE2084B92FB}"/>
              </a:ext>
            </a:extLst>
          </p:cNvPr>
          <p:cNvSpPr/>
          <p:nvPr/>
        </p:nvSpPr>
        <p:spPr>
          <a:xfrm rot="5400000">
            <a:off x="4502150" y="2243138"/>
            <a:ext cx="139700" cy="9144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8E704EA4-4115-4373-F48D-1C847FCD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113"/>
            <a:ext cx="8382000" cy="100012"/>
          </a:xfrm>
          <a:prstGeom prst="rect">
            <a:avLst/>
          </a:prstGeom>
          <a:gradFill rotWithShape="1">
            <a:gsLst>
              <a:gs pos="0">
                <a:srgbClr val="006301"/>
              </a:gs>
              <a:gs pos="78000">
                <a:srgbClr val="006301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0ECB2CB8-9313-3DDC-B4E4-BA85330EF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6045200"/>
            <a:ext cx="1095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47CF3E-556A-C451-3F0A-1C7D9AC15D29}"/>
              </a:ext>
            </a:extLst>
          </p:cNvPr>
          <p:cNvSpPr txBox="1"/>
          <p:nvPr/>
        </p:nvSpPr>
        <p:spPr>
          <a:xfrm flipH="1">
            <a:off x="4692714" y="2142984"/>
            <a:ext cx="43313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</a:rPr>
              <a:t>Year-End Goal</a:t>
            </a:r>
          </a:p>
          <a:p>
            <a:endParaRPr lang="en-US" sz="2800" b="1" dirty="0">
              <a:solidFill>
                <a:schemeClr val="accent2"/>
              </a:solidFill>
            </a:endParaRPr>
          </a:p>
          <a:p>
            <a:endParaRPr lang="en-US" sz="2800" b="1" dirty="0">
              <a:solidFill>
                <a:schemeClr val="accent2"/>
              </a:solidFill>
            </a:endParaRPr>
          </a:p>
          <a:p>
            <a:endParaRPr lang="en-US" sz="2800" b="1" dirty="0">
              <a:solidFill>
                <a:schemeClr val="accent2"/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51% Passed State Test G6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100% Untested</a:t>
            </a:r>
          </a:p>
        </p:txBody>
      </p:sp>
    </p:spTree>
    <p:extLst>
      <p:ext uri="{BB962C8B-B14F-4D97-AF65-F5344CB8AC3E}">
        <p14:creationId xmlns:p14="http://schemas.microsoft.com/office/powerpoint/2010/main" val="99049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1026">
            <a:extLst>
              <a:ext uri="{FF2B5EF4-FFF2-40B4-BE49-F238E27FC236}">
                <a16:creationId xmlns:a16="http://schemas.microsoft.com/office/drawing/2014/main" id="{25AE05E4-47A9-4CED-BA2F-31FB7BE7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0"/>
            <a:ext cx="8564562" cy="100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Charter"/>
              </a:rPr>
              <a:t>Top Teacher Moves </a:t>
            </a:r>
          </a:p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harter"/>
              </a:rPr>
              <a:t>22 Low-Investment, High-Yield Strategies </a:t>
            </a:r>
            <a:endParaRPr lang="en-US" altLang="en-US" sz="3600" b="1" dirty="0">
              <a:solidFill>
                <a:srgbClr val="C00000"/>
              </a:solidFill>
              <a:latin typeface="Charte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55831-F1A0-40BA-3A67-340E29BE7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32" y="1347796"/>
            <a:ext cx="3861450" cy="5271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7CE02F-9DEB-121B-BC95-1637B5BF3EC1}"/>
              </a:ext>
            </a:extLst>
          </p:cNvPr>
          <p:cNvSpPr txBox="1"/>
          <p:nvPr/>
        </p:nvSpPr>
        <p:spPr>
          <a:xfrm rot="20050822">
            <a:off x="3271066" y="4541486"/>
            <a:ext cx="597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 which do you have questions?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E48762-EB88-4810-9611-B60791578876}"/>
              </a:ext>
            </a:extLst>
          </p:cNvPr>
          <p:cNvSpPr txBox="1"/>
          <p:nvPr/>
        </p:nvSpPr>
        <p:spPr>
          <a:xfrm rot="20050822">
            <a:off x="3651683" y="2339482"/>
            <a:ext cx="5094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Which do you already use?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6FB54E-0AC1-065F-5AE6-3ECAE7C2B275}"/>
              </a:ext>
            </a:extLst>
          </p:cNvPr>
          <p:cNvSpPr/>
          <p:nvPr/>
        </p:nvSpPr>
        <p:spPr>
          <a:xfrm>
            <a:off x="-12700" y="0"/>
            <a:ext cx="261938" cy="6858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A6207B-603F-37BD-65A1-040939FC44D7}"/>
              </a:ext>
            </a:extLst>
          </p:cNvPr>
          <p:cNvSpPr/>
          <p:nvPr/>
        </p:nvSpPr>
        <p:spPr>
          <a:xfrm rot="5400000">
            <a:off x="4502150" y="2243138"/>
            <a:ext cx="139700" cy="9144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7B286DB-7A74-5FDC-C63B-5249EC596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113"/>
            <a:ext cx="8382000" cy="100012"/>
          </a:xfrm>
          <a:prstGeom prst="rect">
            <a:avLst/>
          </a:prstGeom>
          <a:gradFill rotWithShape="1">
            <a:gsLst>
              <a:gs pos="0">
                <a:srgbClr val="006301"/>
              </a:gs>
              <a:gs pos="78000">
                <a:srgbClr val="006301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F0EB5EF-DB9E-93C7-12EB-468E83D7C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6045200"/>
            <a:ext cx="1095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87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647EC9C-C9D6-537A-FA77-D5FD1FB0C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75" y="1185151"/>
            <a:ext cx="4044950" cy="5393266"/>
          </a:xfrm>
          <a:prstGeom prst="rect">
            <a:avLst/>
          </a:prstGeom>
        </p:spPr>
      </p:pic>
      <p:sp>
        <p:nvSpPr>
          <p:cNvPr id="30722" name="Title 1">
            <a:extLst>
              <a:ext uri="{FF2B5EF4-FFF2-40B4-BE49-F238E27FC236}">
                <a16:creationId xmlns:a16="http://schemas.microsoft.com/office/drawing/2014/main" id="{2510268E-E8D7-4EC5-8F24-5661A8B83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089" y="279583"/>
            <a:ext cx="8534400" cy="454025"/>
          </a:xfrm>
        </p:spPr>
        <p:txBody>
          <a:bodyPr/>
          <a:lstStyle/>
          <a:p>
            <a:pPr algn="ctr">
              <a:lnSpc>
                <a:spcPts val="3200"/>
              </a:lnSpc>
            </a:pPr>
            <a:r>
              <a:rPr lang="en-US" altLang="en-US" sz="4800" b="1" dirty="0">
                <a:solidFill>
                  <a:schemeClr val="tx1"/>
                </a:solidFill>
                <a:latin typeface="Charter"/>
              </a:rPr>
              <a:t>Mary’s Learning</a:t>
            </a:r>
            <a:endParaRPr lang="en-US" altLang="en-US" sz="4000" b="1" dirty="0">
              <a:solidFill>
                <a:schemeClr val="tx1"/>
              </a:solidFill>
              <a:latin typeface="Charter Black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93C1DF4-EB13-099D-BB3D-8622FE5F4AE0}"/>
              </a:ext>
            </a:extLst>
          </p:cNvPr>
          <p:cNvSpPr/>
          <p:nvPr/>
        </p:nvSpPr>
        <p:spPr bwMode="auto">
          <a:xfrm>
            <a:off x="2983571" y="1775703"/>
            <a:ext cx="238206" cy="195943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LT 45 Light" pitchFamily="-11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23AC77-1D62-BEE0-843C-D749BF57AF29}"/>
              </a:ext>
            </a:extLst>
          </p:cNvPr>
          <p:cNvSpPr/>
          <p:nvPr/>
        </p:nvSpPr>
        <p:spPr bwMode="auto">
          <a:xfrm>
            <a:off x="3016869" y="2003731"/>
            <a:ext cx="238206" cy="195943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LT 45 Light" pitchFamily="-11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508610-CE65-241A-97B3-EA53944F2F8A}"/>
              </a:ext>
            </a:extLst>
          </p:cNvPr>
          <p:cNvSpPr/>
          <p:nvPr/>
        </p:nvSpPr>
        <p:spPr bwMode="auto">
          <a:xfrm>
            <a:off x="3017386" y="2417016"/>
            <a:ext cx="238206" cy="195943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LT 45 Light" pitchFamily="-11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9F70CE-F256-A981-4319-8E69A1A47991}"/>
              </a:ext>
            </a:extLst>
          </p:cNvPr>
          <p:cNvSpPr/>
          <p:nvPr/>
        </p:nvSpPr>
        <p:spPr bwMode="auto">
          <a:xfrm>
            <a:off x="3053502" y="2606888"/>
            <a:ext cx="238206" cy="195943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LT 45 Light" pitchFamily="-11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2E0AAB-72CE-6B71-5B4D-9E5A979FF881}"/>
              </a:ext>
            </a:extLst>
          </p:cNvPr>
          <p:cNvSpPr/>
          <p:nvPr/>
        </p:nvSpPr>
        <p:spPr bwMode="auto">
          <a:xfrm>
            <a:off x="3053502" y="2822311"/>
            <a:ext cx="238206" cy="195943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LT 45 Light" pitchFamily="-11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905382-8C42-0EEA-3213-3823B85EB7E3}"/>
              </a:ext>
            </a:extLst>
          </p:cNvPr>
          <p:cNvSpPr/>
          <p:nvPr/>
        </p:nvSpPr>
        <p:spPr bwMode="auto">
          <a:xfrm>
            <a:off x="3042751" y="3368045"/>
            <a:ext cx="238206" cy="195943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LT 45 Light" pitchFamily="-11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7285E8-49BC-CD69-E772-8A98D8251896}"/>
              </a:ext>
            </a:extLst>
          </p:cNvPr>
          <p:cNvSpPr/>
          <p:nvPr/>
        </p:nvSpPr>
        <p:spPr bwMode="auto">
          <a:xfrm>
            <a:off x="3102674" y="3583468"/>
            <a:ext cx="238206" cy="195943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LT 45 Light" pitchFamily="-11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68FD94-C1FE-C7A7-16B5-5F82ABC928A7}"/>
              </a:ext>
            </a:extLst>
          </p:cNvPr>
          <p:cNvCxnSpPr/>
          <p:nvPr/>
        </p:nvCxnSpPr>
        <p:spPr bwMode="auto">
          <a:xfrm>
            <a:off x="4020400" y="2985247"/>
            <a:ext cx="33809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5395B-1A9A-5952-C2DE-CC238A178652}"/>
              </a:ext>
            </a:extLst>
          </p:cNvPr>
          <p:cNvSpPr/>
          <p:nvPr/>
        </p:nvSpPr>
        <p:spPr>
          <a:xfrm>
            <a:off x="-12700" y="0"/>
            <a:ext cx="261938" cy="6858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5FEA81-776F-652B-AC63-EAF9ED4D4105}"/>
              </a:ext>
            </a:extLst>
          </p:cNvPr>
          <p:cNvSpPr/>
          <p:nvPr/>
        </p:nvSpPr>
        <p:spPr>
          <a:xfrm rot="5400000">
            <a:off x="4502150" y="2243138"/>
            <a:ext cx="139700" cy="9144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A44BDC1E-5B36-5B4B-2DDC-21A1261D0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113"/>
            <a:ext cx="8382000" cy="100012"/>
          </a:xfrm>
          <a:prstGeom prst="rect">
            <a:avLst/>
          </a:prstGeom>
          <a:gradFill rotWithShape="1">
            <a:gsLst>
              <a:gs pos="0">
                <a:srgbClr val="006301"/>
              </a:gs>
              <a:gs pos="78000">
                <a:srgbClr val="006301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761531A-0F5A-1F96-0642-26FFD10CC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6045200"/>
            <a:ext cx="1095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52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2510268E-E8D7-4EC5-8F24-5661A8B83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5576" y="244658"/>
            <a:ext cx="8534400" cy="523875"/>
          </a:xfrm>
        </p:spPr>
        <p:txBody>
          <a:bodyPr/>
          <a:lstStyle/>
          <a:p>
            <a:pPr algn="ctr">
              <a:lnSpc>
                <a:spcPts val="3200"/>
              </a:lnSpc>
            </a:pPr>
            <a:r>
              <a:rPr lang="en-US" altLang="en-US" sz="4800" b="1" dirty="0">
                <a:solidFill>
                  <a:schemeClr val="tx1"/>
                </a:solidFill>
                <a:latin typeface="Charter"/>
              </a:rPr>
              <a:t>Co-Teaching Model</a:t>
            </a:r>
            <a:endParaRPr lang="en-US" altLang="en-US" sz="4000" b="1" dirty="0">
              <a:solidFill>
                <a:schemeClr val="tx1"/>
              </a:solidFill>
              <a:latin typeface="Charter Bl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1AFD42-C12F-E4CE-FE21-9B9289B6A1E0}"/>
              </a:ext>
            </a:extLst>
          </p:cNvPr>
          <p:cNvSpPr txBox="1"/>
          <p:nvPr/>
        </p:nvSpPr>
        <p:spPr>
          <a:xfrm flipH="1">
            <a:off x="4565842" y="1542256"/>
            <a:ext cx="457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GenEd</a:t>
            </a:r>
            <a:r>
              <a:rPr lang="en-US" sz="2400" b="1" u="sng" dirty="0"/>
              <a:t> Teacher (One Teach)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/>
              <a:t>First Instruction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/>
              <a:t>No-Options (Tier </a:t>
            </a:r>
            <a:r>
              <a:rPr lang="en-US" dirty="0"/>
              <a:t>II </a:t>
            </a:r>
            <a:r>
              <a:rPr lang="en-US" sz="2400" dirty="0"/>
              <a:t>Intervention)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DC4A9-0938-65E9-F166-D6F2FBBBFFB8}"/>
              </a:ext>
            </a:extLst>
          </p:cNvPr>
          <p:cNvSpPr txBox="1"/>
          <p:nvPr/>
        </p:nvSpPr>
        <p:spPr>
          <a:xfrm flipH="1">
            <a:off x="350365" y="4620900"/>
            <a:ext cx="4963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SpEd</a:t>
            </a:r>
            <a:r>
              <a:rPr lang="en-US" sz="2400" b="1" u="sng" dirty="0"/>
              <a:t> Teacher (One Assist)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/>
              <a:t>Assessment Accommodations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/>
              <a:t>Student Assistance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/>
              <a:t>No-Options (Tier I &amp; II Intervention)</a:t>
            </a:r>
          </a:p>
        </p:txBody>
      </p:sp>
      <p:pic>
        <p:nvPicPr>
          <p:cNvPr id="7" name="Picture 6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6C729329-9F4C-DFFA-79A0-1B92300AC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9739" y="3728759"/>
            <a:ext cx="3280548" cy="24604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D2EE94-11F4-3FA1-6668-215DC97DF092}"/>
              </a:ext>
            </a:extLst>
          </p:cNvPr>
          <p:cNvSpPr/>
          <p:nvPr/>
        </p:nvSpPr>
        <p:spPr>
          <a:xfrm>
            <a:off x="-12700" y="0"/>
            <a:ext cx="261938" cy="6858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90277C-61A9-7DAD-26FE-93B31C7E8C6D}"/>
              </a:ext>
            </a:extLst>
          </p:cNvPr>
          <p:cNvSpPr/>
          <p:nvPr/>
        </p:nvSpPr>
        <p:spPr>
          <a:xfrm rot="5400000">
            <a:off x="4502150" y="2243138"/>
            <a:ext cx="139700" cy="9144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2DAF24D-B7FA-5C6D-5159-06F67A014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113"/>
            <a:ext cx="8382000" cy="100012"/>
          </a:xfrm>
          <a:prstGeom prst="rect">
            <a:avLst/>
          </a:prstGeom>
          <a:gradFill rotWithShape="1">
            <a:gsLst>
              <a:gs pos="0">
                <a:srgbClr val="006301"/>
              </a:gs>
              <a:gs pos="78000">
                <a:srgbClr val="006301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656B0B0-C19B-291A-4649-AD6FAF31D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6045200"/>
            <a:ext cx="1095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Free Explosion Clip Art Pictures - Clipartix">
            <a:extLst>
              <a:ext uri="{FF2B5EF4-FFF2-40B4-BE49-F238E27FC236}">
                <a16:creationId xmlns:a16="http://schemas.microsoft.com/office/drawing/2014/main" id="{37D2BBE6-B8BA-FE4D-3195-9E95FF07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4" y="602011"/>
            <a:ext cx="3956026" cy="396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wo students collaborate creating graphs on Flpcharts">
            <a:extLst>
              <a:ext uri="{FF2B5EF4-FFF2-40B4-BE49-F238E27FC236}">
                <a16:creationId xmlns:a16="http://schemas.microsoft.com/office/drawing/2014/main" id="{2F404178-3099-C11A-72B5-0405BF816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68" y="3269015"/>
            <a:ext cx="2497668" cy="333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2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2510268E-E8D7-4EC5-8F24-5661A8B83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799" y="222121"/>
            <a:ext cx="8534400" cy="677992"/>
          </a:xfrm>
        </p:spPr>
        <p:txBody>
          <a:bodyPr/>
          <a:lstStyle/>
          <a:p>
            <a:pPr algn="ctr">
              <a:lnSpc>
                <a:spcPts val="3200"/>
              </a:lnSpc>
            </a:pPr>
            <a:r>
              <a:rPr lang="en-US" altLang="en-US" sz="5400" b="1" dirty="0">
                <a:solidFill>
                  <a:schemeClr val="tx1"/>
                </a:solidFill>
                <a:latin typeface="Charter Black"/>
              </a:rPr>
              <a:t>Intervention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7ECEBD-7DBF-478F-58FA-2A917D4ED7F3}"/>
              </a:ext>
            </a:extLst>
          </p:cNvPr>
          <p:cNvSpPr txBox="1"/>
          <p:nvPr/>
        </p:nvSpPr>
        <p:spPr>
          <a:xfrm>
            <a:off x="1188717" y="1305342"/>
            <a:ext cx="653230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/>
              <a:t>Wednesdays</a:t>
            </a:r>
            <a:r>
              <a:rPr lang="en-US" sz="4400" dirty="0"/>
              <a:t> </a:t>
            </a:r>
          </a:p>
          <a:p>
            <a:r>
              <a:rPr lang="en-US" sz="4400" dirty="0"/>
              <a:t>9:00 PRIDE (15 min)</a:t>
            </a:r>
          </a:p>
          <a:p>
            <a:r>
              <a:rPr lang="en-US" sz="4400" dirty="0"/>
              <a:t>1:00 Office Hours*</a:t>
            </a:r>
          </a:p>
          <a:p>
            <a:r>
              <a:rPr lang="en-US" sz="4400" dirty="0"/>
              <a:t>2:00 Team Course Meetings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C1289-3608-87C0-6E7D-8D97424A0D7E}"/>
              </a:ext>
            </a:extLst>
          </p:cNvPr>
          <p:cNvSpPr txBox="1"/>
          <p:nvPr/>
        </p:nvSpPr>
        <p:spPr>
          <a:xfrm>
            <a:off x="409518" y="4254528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*</a:t>
            </a:r>
            <a:r>
              <a:rPr lang="en-US" sz="3000" b="1" dirty="0"/>
              <a:t>Play Option</a:t>
            </a:r>
            <a:r>
              <a:rPr lang="en-US" sz="3000" dirty="0"/>
              <a:t>: All Assignments, Passing All Classes = </a:t>
            </a:r>
            <a:br>
              <a:rPr lang="en-US" sz="3000" dirty="0"/>
            </a:br>
            <a:r>
              <a:rPr lang="en-US" sz="3000" dirty="0"/>
              <a:t>         		     Blacktop, Gym, or Tutorial</a:t>
            </a:r>
          </a:p>
          <a:p>
            <a:r>
              <a:rPr lang="en-US" sz="3000" dirty="0"/>
              <a:t>*</a:t>
            </a:r>
            <a:r>
              <a:rPr lang="en-US" sz="3000" b="1" dirty="0"/>
              <a:t>Work Option</a:t>
            </a:r>
            <a:r>
              <a:rPr lang="en-US" sz="3000" dirty="0"/>
              <a:t>: Missing Assignments, D/F =</a:t>
            </a:r>
            <a:br>
              <a:rPr lang="en-US" sz="3000" dirty="0"/>
            </a:br>
            <a:r>
              <a:rPr lang="en-US" sz="3000" dirty="0"/>
              <a:t>         		        In Teacher’s Classroom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9F190A-9EC6-B3D1-553D-BA26B67E8921}"/>
              </a:ext>
            </a:extLst>
          </p:cNvPr>
          <p:cNvSpPr/>
          <p:nvPr/>
        </p:nvSpPr>
        <p:spPr>
          <a:xfrm>
            <a:off x="-12700" y="0"/>
            <a:ext cx="261938" cy="6858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A03D2-0B95-80DC-F47F-F8AE08578BF1}"/>
              </a:ext>
            </a:extLst>
          </p:cNvPr>
          <p:cNvSpPr/>
          <p:nvPr/>
        </p:nvSpPr>
        <p:spPr>
          <a:xfrm rot="5400000">
            <a:off x="4502150" y="2243138"/>
            <a:ext cx="139700" cy="9144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BC399E9-4A80-E0F0-6730-CBA5508E7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113"/>
            <a:ext cx="8382000" cy="100012"/>
          </a:xfrm>
          <a:prstGeom prst="rect">
            <a:avLst/>
          </a:prstGeom>
          <a:gradFill rotWithShape="1">
            <a:gsLst>
              <a:gs pos="0">
                <a:srgbClr val="006301"/>
              </a:gs>
              <a:gs pos="78000">
                <a:srgbClr val="006301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43B52F5-ED47-B1CF-285C-009CA68C7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6045200"/>
            <a:ext cx="1095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87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2510268E-E8D7-4EC5-8F24-5661A8B83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089" y="279583"/>
            <a:ext cx="8534400" cy="454025"/>
          </a:xfrm>
        </p:spPr>
        <p:txBody>
          <a:bodyPr/>
          <a:lstStyle/>
          <a:p>
            <a:pPr algn="ctr">
              <a:lnSpc>
                <a:spcPts val="3200"/>
              </a:lnSpc>
            </a:pPr>
            <a:r>
              <a:rPr lang="en-US" altLang="en-US" sz="4800" b="1" dirty="0">
                <a:solidFill>
                  <a:schemeClr val="tx1"/>
                </a:solidFill>
                <a:latin typeface="Charter"/>
              </a:rPr>
              <a:t>1</a:t>
            </a:r>
            <a:r>
              <a:rPr lang="en-US" altLang="en-US" sz="4800" b="1" baseline="30000" dirty="0">
                <a:solidFill>
                  <a:schemeClr val="tx1"/>
                </a:solidFill>
                <a:latin typeface="Charter"/>
              </a:rPr>
              <a:t>st</a:t>
            </a:r>
            <a:r>
              <a:rPr lang="en-US" altLang="en-US" sz="4800" b="1" dirty="0">
                <a:solidFill>
                  <a:schemeClr val="tx1"/>
                </a:solidFill>
                <a:latin typeface="Charter"/>
              </a:rPr>
              <a:t> Semester Successes</a:t>
            </a:r>
            <a:endParaRPr lang="en-US" altLang="en-US" sz="4000" b="1" dirty="0">
              <a:solidFill>
                <a:schemeClr val="tx1"/>
              </a:solidFill>
              <a:latin typeface="Charter Black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216CBED-31A1-9C4A-80A7-E19BD8068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951218"/>
              </p:ext>
            </p:extLst>
          </p:nvPr>
        </p:nvGraphicFramePr>
        <p:xfrm>
          <a:off x="519655" y="1629228"/>
          <a:ext cx="2514600" cy="2987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4550">
                  <a:extLst>
                    <a:ext uri="{9D8B030D-6E8A-4147-A177-3AD203B41FA5}">
                      <a16:colId xmlns:a16="http://schemas.microsoft.com/office/drawing/2014/main" val="3511132512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246579308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775134333"/>
                    </a:ext>
                  </a:extLst>
                </a:gridCol>
              </a:tblGrid>
              <a:tr h="39035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Sem 1 Grades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717104"/>
                  </a:ext>
                </a:extLst>
              </a:tr>
              <a:tr h="39035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769160"/>
                  </a:ext>
                </a:extLst>
              </a:tr>
              <a:tr h="39035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472441"/>
                  </a:ext>
                </a:extLst>
              </a:tr>
              <a:tr h="39035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6830"/>
                  </a:ext>
                </a:extLst>
              </a:tr>
              <a:tr h="39035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682968"/>
                  </a:ext>
                </a:extLst>
              </a:tr>
              <a:tr h="39035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 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511302"/>
                  </a:ext>
                </a:extLst>
              </a:tr>
              <a:tr h="39035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2.46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74278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6C53573F-1989-03CC-2AE7-3CD597A70D9F}"/>
              </a:ext>
            </a:extLst>
          </p:cNvPr>
          <p:cNvGrpSpPr/>
          <p:nvPr/>
        </p:nvGrpSpPr>
        <p:grpSpPr>
          <a:xfrm>
            <a:off x="2919979" y="1996203"/>
            <a:ext cx="3270197" cy="830997"/>
            <a:chOff x="2901950" y="3355575"/>
            <a:chExt cx="3270197" cy="83099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CFB337-533F-7272-7F7C-348FFBFFA348}"/>
                </a:ext>
              </a:extLst>
            </p:cNvPr>
            <p:cNvSpPr txBox="1"/>
            <p:nvPr/>
          </p:nvSpPr>
          <p:spPr>
            <a:xfrm rot="20756281">
              <a:off x="3151273" y="3355575"/>
              <a:ext cx="30208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Make this the mode;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move 15 C’s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4A2A26A-F474-CA20-2BB4-4207C04F8DE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901950" y="4038600"/>
              <a:ext cx="424655" cy="7089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7EFDE3-5AF0-60BA-1F8A-D8ED864E5775}"/>
              </a:ext>
            </a:extLst>
          </p:cNvPr>
          <p:cNvGrpSpPr/>
          <p:nvPr/>
        </p:nvGrpSpPr>
        <p:grpSpPr>
          <a:xfrm>
            <a:off x="2919979" y="3471507"/>
            <a:ext cx="2790657" cy="818445"/>
            <a:chOff x="2901950" y="4830879"/>
            <a:chExt cx="2790657" cy="8184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CA8829-B7D4-0397-EC57-8099B179C251}"/>
                </a:ext>
              </a:extLst>
            </p:cNvPr>
            <p:cNvSpPr txBox="1"/>
            <p:nvPr/>
          </p:nvSpPr>
          <p:spPr>
            <a:xfrm rot="1002452">
              <a:off x="3144773" y="5187659"/>
              <a:ext cx="2547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Cut D/F’s in Half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0BC1FB6-FF5D-C94E-B9C0-8F530299FBC2}"/>
                </a:ext>
              </a:extLst>
            </p:cNvPr>
            <p:cNvCxnSpPr>
              <a:cxnSpLocks/>
              <a:stCxn id="15" idx="1"/>
            </p:cNvCxnSpPr>
            <p:nvPr/>
          </p:nvCxnSpPr>
          <p:spPr bwMode="auto">
            <a:xfrm flipH="1" flipV="1">
              <a:off x="2901950" y="4830879"/>
              <a:ext cx="296602" cy="22137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80A8F07-57F2-0CCF-80AF-CC7C35D9A360}"/>
                </a:ext>
              </a:extLst>
            </p:cNvPr>
            <p:cNvCxnSpPr>
              <a:cxnSpLocks/>
              <a:stCxn id="15" idx="1"/>
            </p:cNvCxnSpPr>
            <p:nvPr/>
          </p:nvCxnSpPr>
          <p:spPr bwMode="auto">
            <a:xfrm flipH="1">
              <a:off x="2901950" y="5052258"/>
              <a:ext cx="296602" cy="27003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4775AC-1565-3CFD-393F-F3C9F125C8DF}"/>
              </a:ext>
            </a:extLst>
          </p:cNvPr>
          <p:cNvSpPr txBox="1"/>
          <p:nvPr/>
        </p:nvSpPr>
        <p:spPr>
          <a:xfrm flipH="1">
            <a:off x="2195801" y="5932086"/>
            <a:ext cx="4967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C00000"/>
                </a:solidFill>
              </a:rPr>
              <a:t>No Discipline Problems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725BB8-3DE0-33F5-B491-68080567CF5D}"/>
              </a:ext>
            </a:extLst>
          </p:cNvPr>
          <p:cNvSpPr/>
          <p:nvPr/>
        </p:nvSpPr>
        <p:spPr>
          <a:xfrm>
            <a:off x="-12700" y="0"/>
            <a:ext cx="261938" cy="6858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CE467-EF00-EA39-BE3B-6F8622FA835D}"/>
              </a:ext>
            </a:extLst>
          </p:cNvPr>
          <p:cNvSpPr/>
          <p:nvPr/>
        </p:nvSpPr>
        <p:spPr>
          <a:xfrm rot="5400000">
            <a:off x="4502150" y="2243138"/>
            <a:ext cx="139700" cy="9144000"/>
          </a:xfrm>
          <a:prstGeom prst="rect">
            <a:avLst/>
          </a:prstGeom>
          <a:solidFill>
            <a:srgbClr val="71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85ACDBC-60E5-BF46-A067-9C7AD0D35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113"/>
            <a:ext cx="8382000" cy="100012"/>
          </a:xfrm>
          <a:prstGeom prst="rect">
            <a:avLst/>
          </a:prstGeom>
          <a:gradFill rotWithShape="1">
            <a:gsLst>
              <a:gs pos="0">
                <a:srgbClr val="006301"/>
              </a:gs>
              <a:gs pos="78000">
                <a:srgbClr val="006301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4E1B608-141A-DBDF-ACA1-944E2C7DA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6045200"/>
            <a:ext cx="1095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CC8FCF50-4038-9F89-2CA9-3ADAD430A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955544"/>
              </p:ext>
            </p:extLst>
          </p:nvPr>
        </p:nvGraphicFramePr>
        <p:xfrm>
          <a:off x="6109600" y="1635625"/>
          <a:ext cx="2514600" cy="2987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4550">
                  <a:extLst>
                    <a:ext uri="{9D8B030D-6E8A-4147-A177-3AD203B41FA5}">
                      <a16:colId xmlns:a16="http://schemas.microsoft.com/office/drawing/2014/main" val="3511132512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246579308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775134333"/>
                    </a:ext>
                  </a:extLst>
                </a:gridCol>
              </a:tblGrid>
              <a:tr h="39035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Mark 4 Grades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717104"/>
                  </a:ext>
                </a:extLst>
              </a:tr>
              <a:tr h="39035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769160"/>
                  </a:ext>
                </a:extLst>
              </a:tr>
              <a:tr h="39035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472441"/>
                  </a:ext>
                </a:extLst>
              </a:tr>
              <a:tr h="39035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6830"/>
                  </a:ext>
                </a:extLst>
              </a:tr>
              <a:tr h="39035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 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682968"/>
                  </a:ext>
                </a:extLst>
              </a:tr>
              <a:tr h="39035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 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511302"/>
                  </a:ext>
                </a:extLst>
              </a:tr>
              <a:tr h="39035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7427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DECEF24-2136-ED29-6BBE-CEAB90C775F6}"/>
              </a:ext>
            </a:extLst>
          </p:cNvPr>
          <p:cNvSpPr txBox="1"/>
          <p:nvPr/>
        </p:nvSpPr>
        <p:spPr>
          <a:xfrm flipH="1">
            <a:off x="2501177" y="4860845"/>
            <a:ext cx="4141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13A3A"/>
                </a:solidFill>
              </a:rPr>
              <a:t>Work Completion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2DF605-1B90-9551-9467-0FAD79BEBCE9}"/>
              </a:ext>
            </a:extLst>
          </p:cNvPr>
          <p:cNvSpPr txBox="1"/>
          <p:nvPr/>
        </p:nvSpPr>
        <p:spPr>
          <a:xfrm rot="20089646" flipH="1">
            <a:off x="1212553" y="4842342"/>
            <a:ext cx="132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13A3A"/>
                </a:solidFill>
              </a:rPr>
              <a:t>41%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FBA36B-E669-F913-C986-FF8A19D9F7A0}"/>
              </a:ext>
            </a:extLst>
          </p:cNvPr>
          <p:cNvSpPr txBox="1"/>
          <p:nvPr/>
        </p:nvSpPr>
        <p:spPr>
          <a:xfrm rot="1157369" flipH="1">
            <a:off x="6651785" y="4951999"/>
            <a:ext cx="132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13A3A"/>
                </a:solidFill>
              </a:rPr>
              <a:t>61%</a:t>
            </a:r>
          </a:p>
        </p:txBody>
      </p:sp>
    </p:spTree>
    <p:extLst>
      <p:ext uri="{BB962C8B-B14F-4D97-AF65-F5344CB8AC3E}">
        <p14:creationId xmlns:p14="http://schemas.microsoft.com/office/powerpoint/2010/main" val="384899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31943</TotalTime>
  <Words>551</Words>
  <Application>Microsoft Office PowerPoint</Application>
  <PresentationFormat>On-screen Show (4:3)</PresentationFormat>
  <Paragraphs>153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Algerian</vt:lpstr>
      <vt:lpstr>Arial</vt:lpstr>
      <vt:lpstr>Calibri</vt:lpstr>
      <vt:lpstr>Charter</vt:lpstr>
      <vt:lpstr>Charter Black</vt:lpstr>
      <vt:lpstr>Frutiger LT 45 Light</vt:lpstr>
      <vt:lpstr>Times New Roman</vt:lpstr>
      <vt:lpstr>Wingdings</vt:lpstr>
      <vt:lpstr>Default Design</vt:lpstr>
      <vt:lpstr>PowerPoint Presentation</vt:lpstr>
      <vt:lpstr>PowerPoint Presentation</vt:lpstr>
      <vt:lpstr>Top Teacher Moves Our Objectives Today</vt:lpstr>
      <vt:lpstr>Warm-Springs Math 6 Co-Taught Students</vt:lpstr>
      <vt:lpstr>PowerPoint Presentation</vt:lpstr>
      <vt:lpstr>Mary’s Learning</vt:lpstr>
      <vt:lpstr>Co-Teaching Model</vt:lpstr>
      <vt:lpstr>Intervention</vt:lpstr>
      <vt:lpstr>1st Semester Successes</vt:lpstr>
      <vt:lpstr>1st Semester Successes</vt:lpstr>
      <vt:lpstr>The Top 5</vt:lpstr>
      <vt:lpstr>Root Causes</vt:lpstr>
      <vt:lpstr>No-Options Engagement</vt:lpstr>
      <vt:lpstr>Be the Warm Demander</vt:lpstr>
      <vt:lpstr>Prerequisite Skills</vt:lpstr>
      <vt:lpstr>PowerPoint Presentation</vt:lpstr>
      <vt:lpstr>Mary’s Top Successes</vt:lpstr>
      <vt:lpstr>Top Teacher Moves Our Objectives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Shore, Christopher</cp:lastModifiedBy>
  <cp:revision>720</cp:revision>
  <cp:lastPrinted>2022-05-03T10:38:28Z</cp:lastPrinted>
  <dcterms:created xsi:type="dcterms:W3CDTF">2005-07-14T05:07:54Z</dcterms:created>
  <dcterms:modified xsi:type="dcterms:W3CDTF">2023-03-01T15:38:10Z</dcterms:modified>
</cp:coreProperties>
</file>